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82" r:id="rId3"/>
    <p:sldId id="322" r:id="rId4"/>
    <p:sldId id="307" r:id="rId5"/>
    <p:sldId id="295" r:id="rId6"/>
    <p:sldId id="300" r:id="rId7"/>
    <p:sldId id="323" r:id="rId8"/>
    <p:sldId id="324" r:id="rId9"/>
    <p:sldId id="310" r:id="rId10"/>
    <p:sldId id="311"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74" d="100"/>
          <a:sy n="74" d="100"/>
        </p:scale>
        <p:origin x="54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4" Type="http://schemas.openxmlformats.org/officeDocument/2006/relationships/tableStyles" Target="tableStyles.xml"/><Relationship Id="rId13" Type="http://schemas.openxmlformats.org/officeDocument/2006/relationships/viewProps" Target="viewProps.xml"/><Relationship Id="rId12" Type="http://schemas.openxmlformats.org/officeDocument/2006/relationships/presProps" Target="presProps.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showMasterSp="0">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87DE6118-2437-4B30-8E3C-4D2BE6020583}"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smtClean="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smtClean="0"/>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smtClean="0"/>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smtClean="0"/>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smtClean="0"/>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showMasterSp="0">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87DE6118-2437-4B30-8E3C-4D2BE6020583}" type="datetimeFigureOut">
              <a:rPr lang="en-US" smtClean="0"/>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smtClean="0"/>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showMasterSp="0">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87DE6118-2437-4B30-8E3C-4D2BE6020583}" type="datetimeFigureOut">
              <a:rPr lang="en-US" smtClean="0"/>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69E57DC2-970A-4B3E-BB1C-7A09969E49DF}" type="slidenum">
              <a:rPr lang="en-US" smtClean="0"/>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showMasterSp="0">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87DE6118-2437-4B30-8E3C-4D2BE6020583}" type="datetimeFigureOut">
              <a:rPr lang="en-US" smtClean="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showMasterSp="0">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87DE6118-2437-4B30-8E3C-4D2BE6020583}" type="datetimeFigureOut">
              <a:rPr lang="en-US" smtClean="0"/>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69E57DC2-970A-4B3E-BB1C-7A09969E49DF}" type="slidenum">
              <a:rPr lang="en-US" smtClean="0"/>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17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800" kern="1200">
          <a:solidFill>
            <a:schemeClr val="tx1">
              <a:lumMod val="75000"/>
              <a:lumOff val="25000"/>
            </a:schemeClr>
          </a:solidFill>
          <a:latin typeface="+mn-lt"/>
          <a:ea typeface="+mn-ea"/>
          <a:cs typeface="+mn-cs"/>
        </a:defRPr>
      </a:lvl2pPr>
      <a:lvl3pPr marL="56705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3pPr>
      <a:lvl4pPr marL="74993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4pPr>
      <a:lvl5pPr marL="93281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5pPr>
      <a:lvl6pPr marL="1099820"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6pPr>
      <a:lvl7pPr marL="1299845"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7pPr>
      <a:lvl8pPr marL="1499870"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8pPr>
      <a:lvl9pPr marL="1699895"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jpeg"/><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8.jpeg"/><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image" Target="../media/image5.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2.jpeg"/><Relationship Id="rId1" Type="http://schemas.openxmlformats.org/officeDocument/2006/relationships/image" Target="../media/image11.jpeg"/></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image" Target="../media/image13.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6.jpeg"/></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image" Target="../media/image1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026542" y="416372"/>
            <a:ext cx="10118785" cy="891540"/>
          </a:xfrm>
          <a:prstGeom prst="rect">
            <a:avLst/>
          </a:prstGeom>
        </p:spPr>
        <p:txBody>
          <a:bodyPr wrap="square">
            <a:spAutoFit/>
          </a:bodyPr>
          <a:lstStyle/>
          <a:p>
            <a:pPr algn="ctr"/>
            <a:r>
              <a:rPr lang="en-US" sz="2000" b="1" dirty="0" smtClean="0">
                <a:latin typeface="Arial" panose="020B0604020202020204" pitchFamily="34" charset="0"/>
                <a:cs typeface="Arial" panose="020B0604020202020204" pitchFamily="34" charset="0"/>
              </a:rPr>
              <a:t>ARREOS INTERNATIONAL</a:t>
            </a:r>
            <a:endParaRPr lang="en-US" sz="2000" b="1" dirty="0">
              <a:latin typeface="Arial" panose="020B0604020202020204" pitchFamily="34" charset="0"/>
              <a:cs typeface="Arial" panose="020B0604020202020204" pitchFamily="34" charset="0"/>
            </a:endParaRPr>
          </a:p>
          <a:p>
            <a:pPr algn="ctr"/>
            <a:r>
              <a:rPr lang="en-US" sz="1600">
                <a:latin typeface="Arial" panose="020B0604020202020204" pitchFamily="34" charset="0"/>
                <a:cs typeface="Arial" panose="020B0604020202020204" pitchFamily="34" charset="0"/>
              </a:rPr>
              <a:t>88/384 (3) Overseas Compound, Humanyun Bagh, Kanpur  208001, Uttar Pardesh – INDIA</a:t>
            </a:r>
            <a:br>
              <a:rPr lang="en-US" sz="1600" dirty="0" smtClean="0">
                <a:latin typeface="Arial" panose="020B0604020202020204" pitchFamily="34" charset="0"/>
                <a:cs typeface="Arial" panose="020B0604020202020204" pitchFamily="34" charset="0"/>
              </a:rPr>
            </a:br>
            <a:r>
              <a:rPr lang="en-US" sz="1600" dirty="0" smtClean="0">
                <a:latin typeface="Arial" panose="020B0604020202020204" pitchFamily="34" charset="0"/>
                <a:cs typeface="Arial" panose="020B0604020202020204" pitchFamily="34" charset="0"/>
              </a:rPr>
              <a:t>e-mail: info@arreosinternational.com, web: www.arreosinternational.com</a:t>
            </a:r>
            <a:endParaRPr lang="en-US" sz="1600" dirty="0">
              <a:latin typeface="Arial" panose="020B0604020202020204" pitchFamily="34" charset="0"/>
              <a:cs typeface="Arial" panose="020B0604020202020204" pitchFamily="34" charset="0"/>
            </a:endParaRPr>
          </a:p>
        </p:txBody>
      </p:sp>
      <p:pic>
        <p:nvPicPr>
          <p:cNvPr id="7" name="Picture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499806" y="1923712"/>
            <a:ext cx="5000257" cy="4245268"/>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143" y="396814"/>
            <a:ext cx="11792310" cy="1268083"/>
          </a:xfrm>
        </p:spPr>
        <p:txBody>
          <a:bodyPr>
            <a:noAutofit/>
          </a:bodyPr>
          <a:lstStyle/>
          <a:p>
            <a:r>
              <a:rPr lang="en-US" sz="1400" b="1" dirty="0"/>
              <a:t>Endurance Bridle Set-EB-001</a:t>
            </a:r>
            <a:r>
              <a:rPr lang="en-US" sz="1400" b="1" dirty="0" smtClean="0"/>
              <a:t>, </a:t>
            </a:r>
            <a:r>
              <a:rPr lang="en-US" sz="1400" dirty="0"/>
              <a:t>This adjustable halter-bridle combination features bit hangers that easily unsnap from the headstall to quickly convert from bridle to halter. </a:t>
            </a:r>
            <a:br>
              <a:rPr lang="en-US" sz="1400" dirty="0"/>
            </a:br>
            <a:r>
              <a:rPr lang="en-US" sz="1400" dirty="0"/>
              <a:t>Features: patented synthetic material is durable, will not stretch, crack, fade or discolor Specially designed black PVC Waffle material along poll and noseband disperses pressure evenly for added comfort Stainless Steel buckles for years of hard use Maintenance free! Simply wash with warm water and soap Adjustable to fit Arab to full size horses.</a:t>
            </a:r>
            <a:br>
              <a:rPr lang="en-US" sz="1400" dirty="0"/>
            </a:br>
            <a:r>
              <a:rPr lang="en-US" sz="1400" b="1" dirty="0"/>
              <a:t>RNG </a:t>
            </a:r>
            <a:r>
              <a:rPr lang="en-US" sz="1400" b="1" dirty="0" err="1"/>
              <a:t>Biothane</a:t>
            </a:r>
            <a:r>
              <a:rPr lang="en-US" sz="1400" b="1" dirty="0"/>
              <a:t> </a:t>
            </a:r>
            <a:r>
              <a:rPr lang="en-US" sz="1400" dirty="0"/>
              <a:t>(tested &amp; certified), Available in all colors, Size: Pony, Cob, Full.</a:t>
            </a:r>
            <a:br>
              <a:rPr lang="en-US" sz="1400" dirty="0"/>
            </a:br>
            <a:r>
              <a:rPr lang="en-US" sz="1400" dirty="0"/>
              <a:t>Price:  $28.25 FOB Mumbai Port, India With SS Fittings, </a:t>
            </a:r>
            <a:br>
              <a:rPr lang="en-US" sz="1400" dirty="0"/>
            </a:br>
            <a:r>
              <a:rPr lang="en-US" sz="1400" dirty="0"/>
              <a:t>Price:  $33.25 FOB Mumbai Port, India With Brass Fittings</a:t>
            </a:r>
            <a:endParaRPr lang="en-IN" sz="1400" dirty="0"/>
          </a:p>
        </p:txBody>
      </p:sp>
      <p:pic>
        <p:nvPicPr>
          <p:cNvPr id="3" name="Picture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474967" y="1808734"/>
            <a:ext cx="3105372" cy="4461828"/>
          </a:xfrm>
          <a:prstGeom prst="rect">
            <a:avLst/>
          </a:prstGeom>
        </p:spPr>
      </p:pic>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1522" y="1808734"/>
            <a:ext cx="2982116" cy="4410072"/>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3901" y="120770"/>
            <a:ext cx="11628408" cy="1345722"/>
          </a:xfrm>
        </p:spPr>
        <p:txBody>
          <a:bodyPr>
            <a:normAutofit fontScale="90000"/>
          </a:bodyPr>
          <a:lstStyle/>
          <a:p>
            <a:r>
              <a:rPr lang="en-US" sz="1600" b="1" dirty="0"/>
              <a:t>Endurance Bridle </a:t>
            </a:r>
            <a:r>
              <a:rPr lang="en-US" sz="1600" b="1" dirty="0" smtClean="0"/>
              <a:t>Set-EB-002, </a:t>
            </a:r>
            <a:r>
              <a:rPr lang="en-US" sz="1600" dirty="0" smtClean="0"/>
              <a:t>This </a:t>
            </a:r>
            <a:r>
              <a:rPr lang="en-US" sz="1600" dirty="0"/>
              <a:t>adjustable halter-bridle combination features bit hangers that easily unsnap from the headstall to quickly convert from bridle to halter. </a:t>
            </a:r>
            <a:br>
              <a:rPr lang="en-US" sz="1600" dirty="0"/>
            </a:br>
            <a:r>
              <a:rPr lang="en-US" sz="1600" dirty="0"/>
              <a:t>Features: patented synthetic material is durable, will not stretch, crack, fade or discolor Specially designed black PVC Waffle material along poll and noseband disperses pressure evenly for added comfort Stainless Steel buckles for years of hard use Maintenance free! Simply wash with warm water and soap Adjustable to fit Arab to full size horses.</a:t>
            </a:r>
            <a:br>
              <a:rPr lang="en-US" sz="1600" dirty="0"/>
            </a:br>
            <a:r>
              <a:rPr lang="en-US" sz="1600" b="1" dirty="0"/>
              <a:t>RNG </a:t>
            </a:r>
            <a:r>
              <a:rPr lang="en-US" sz="1600" b="1" dirty="0" err="1"/>
              <a:t>Biothane</a:t>
            </a:r>
            <a:r>
              <a:rPr lang="en-US" sz="1600" b="1" dirty="0"/>
              <a:t> </a:t>
            </a:r>
            <a:r>
              <a:rPr lang="en-US" sz="1600" dirty="0"/>
              <a:t>(tested &amp; certified), Available in all colors, Size: Pony, Cob, Full.</a:t>
            </a:r>
            <a:br>
              <a:rPr lang="en-US" sz="1600" dirty="0"/>
            </a:br>
            <a:r>
              <a:rPr lang="en-US" sz="1600" dirty="0" smtClean="0"/>
              <a:t>Price</a:t>
            </a:r>
            <a:r>
              <a:rPr lang="en-US" sz="1600" dirty="0"/>
              <a:t>: $27.25 FOB Mumbai Port, India, With SS Fittings </a:t>
            </a:r>
            <a:br>
              <a:rPr lang="en-US" sz="1600" dirty="0"/>
            </a:br>
            <a:r>
              <a:rPr lang="en-US" sz="1600" dirty="0"/>
              <a:t>Price: $31.25 FOB Mumbai Port, India, With Brass Fittings </a:t>
            </a:r>
            <a:endParaRPr lang="en-IN" sz="1600" dirty="0"/>
          </a:p>
        </p:txBody>
      </p:sp>
      <p:pic>
        <p:nvPicPr>
          <p:cNvPr id="26" name="Picture 2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980216" y="1763238"/>
            <a:ext cx="2009349" cy="2225884"/>
          </a:xfrm>
          <a:prstGeom prst="rect">
            <a:avLst/>
          </a:prstGeom>
        </p:spPr>
      </p:pic>
      <p:pic>
        <p:nvPicPr>
          <p:cNvPr id="27"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80216" y="4006374"/>
            <a:ext cx="2081958" cy="2300349"/>
          </a:xfrm>
          <a:prstGeom prst="rect">
            <a:avLst/>
          </a:prstGeom>
        </p:spPr>
      </p:pic>
      <p:pic>
        <p:nvPicPr>
          <p:cNvPr id="28" name="Picture 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05903" y="2035834"/>
            <a:ext cx="3016456" cy="4040734"/>
          </a:xfrm>
          <a:prstGeom prst="rect">
            <a:avLst/>
          </a:prstGeom>
        </p:spPr>
      </p:pic>
      <p:pic>
        <p:nvPicPr>
          <p:cNvPr id="8" name="Content Placeholder 7"/>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707042" y="1831040"/>
            <a:ext cx="3141004" cy="4450322"/>
          </a:xfr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138023"/>
            <a:ext cx="10058400" cy="1599337"/>
          </a:xfrm>
        </p:spPr>
        <p:txBody>
          <a:bodyPr>
            <a:normAutofit fontScale="90000"/>
          </a:bodyPr>
          <a:lstStyle/>
          <a:p>
            <a:r>
              <a:rPr lang="en-US" sz="1600" b="1" dirty="0"/>
              <a:t>Endurance Bridle </a:t>
            </a:r>
            <a:r>
              <a:rPr lang="en-US" sz="1600" b="1" dirty="0" smtClean="0"/>
              <a:t>Set-EB-003, </a:t>
            </a:r>
            <a:r>
              <a:rPr lang="en-US" sz="1600" dirty="0"/>
              <a:t>This adjustable halter-bridle combination features bit hangers that easily unsnap from the headstall to quickly convert from bridle to halter. </a:t>
            </a:r>
            <a:br>
              <a:rPr lang="en-US" sz="1600" dirty="0"/>
            </a:br>
            <a:r>
              <a:rPr lang="en-US" sz="1600" dirty="0"/>
              <a:t>Features: patented synthetic material is durable, will not stretch, crack, fade or discolor Specially designed black PVC Waffle material along poll and noseband disperses pressure evenly for added comfort Brass Fittings (Heavy) </a:t>
            </a:r>
            <a:r>
              <a:rPr lang="en-US" sz="1600" dirty="0" smtClean="0"/>
              <a:t>for </a:t>
            </a:r>
            <a:r>
              <a:rPr lang="en-US" sz="1600" dirty="0"/>
              <a:t>years of hard use Maintenance free! Simply wash with warm water and soap Adjustable to fit Arab to full size horses.</a:t>
            </a:r>
            <a:br>
              <a:rPr lang="en-US" sz="1600" dirty="0"/>
            </a:br>
            <a:r>
              <a:rPr lang="en-US" sz="1600" b="1" dirty="0"/>
              <a:t>RNG </a:t>
            </a:r>
            <a:r>
              <a:rPr lang="en-US" sz="1600" b="1" dirty="0" err="1"/>
              <a:t>Biothane</a:t>
            </a:r>
            <a:r>
              <a:rPr lang="en-US" sz="1600" b="1" dirty="0"/>
              <a:t> </a:t>
            </a:r>
            <a:r>
              <a:rPr lang="en-US" sz="1600" dirty="0"/>
              <a:t>(tested &amp; certified), Available in all colors, Size: Pony, Cob, Full.</a:t>
            </a:r>
            <a:br>
              <a:rPr lang="en-US" sz="1600" dirty="0"/>
            </a:br>
            <a:r>
              <a:rPr lang="en-US" sz="1600" dirty="0"/>
              <a:t>Price: </a:t>
            </a:r>
            <a:r>
              <a:rPr lang="en-US" sz="1600" dirty="0" smtClean="0"/>
              <a:t>$27.25 FOB Mumbai Port, India, With </a:t>
            </a:r>
            <a:r>
              <a:rPr lang="en-US" sz="1600" dirty="0"/>
              <a:t>SS Fittings </a:t>
            </a:r>
            <a:br>
              <a:rPr lang="en-US" sz="1600" dirty="0"/>
            </a:br>
            <a:r>
              <a:rPr lang="en-US" sz="1600" dirty="0"/>
              <a:t>Price: </a:t>
            </a:r>
            <a:r>
              <a:rPr lang="en-US" sz="1600" dirty="0" smtClean="0"/>
              <a:t>$31.25 FOB Mumbai Port</a:t>
            </a:r>
            <a:r>
              <a:rPr lang="en-US" sz="1600" dirty="0"/>
              <a:t>, </a:t>
            </a:r>
            <a:r>
              <a:rPr lang="en-US" sz="1600" dirty="0" smtClean="0"/>
              <a:t>India, </a:t>
            </a:r>
            <a:r>
              <a:rPr lang="en-US" sz="1600" dirty="0"/>
              <a:t>With Brass Fittings </a:t>
            </a:r>
            <a:endParaRPr lang="en-IN" sz="1600" dirty="0"/>
          </a:p>
        </p:txBody>
      </p:sp>
      <p:pic>
        <p:nvPicPr>
          <p:cNvPr id="4" name="Picture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408872" y="1776724"/>
            <a:ext cx="4510178" cy="4510178"/>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189781"/>
            <a:ext cx="10058400" cy="1547579"/>
          </a:xfrm>
        </p:spPr>
        <p:txBody>
          <a:bodyPr>
            <a:normAutofit fontScale="90000"/>
          </a:bodyPr>
          <a:lstStyle/>
          <a:p>
            <a:r>
              <a:rPr lang="en-US" sz="1600" b="1" dirty="0"/>
              <a:t>Endurance Bridle </a:t>
            </a:r>
            <a:r>
              <a:rPr lang="en-US" sz="1600" b="1" dirty="0" smtClean="0"/>
              <a:t>Set-EB-004, </a:t>
            </a:r>
            <a:r>
              <a:rPr lang="en-US" sz="1600" dirty="0"/>
              <a:t>This adjustable halter-bridle combination features bit hangers that easily unsnap from the headstall to quickly convert from bridle to halter. </a:t>
            </a:r>
            <a:br>
              <a:rPr lang="en-US" sz="1600" dirty="0"/>
            </a:br>
            <a:r>
              <a:rPr lang="en-US" sz="1600" dirty="0"/>
              <a:t>Features: patented synthetic material is durable, will not stretch, crack, fade or discolor Specially designed black PVC Waffle material along poll and noseband disperses pressure evenly for added comfort Stainless Steel buckles for years of hard use Maintenance free! Simply wash with warm water and soap Adjustable to fit Arab to full size horses.</a:t>
            </a:r>
            <a:br>
              <a:rPr lang="en-US" sz="1600" dirty="0"/>
            </a:br>
            <a:r>
              <a:rPr lang="en-US" sz="1600" b="1" dirty="0"/>
              <a:t>RNG </a:t>
            </a:r>
            <a:r>
              <a:rPr lang="en-US" sz="1600" b="1" dirty="0" err="1"/>
              <a:t>Biothane</a:t>
            </a:r>
            <a:r>
              <a:rPr lang="en-US" sz="1600" b="1" dirty="0"/>
              <a:t> </a:t>
            </a:r>
            <a:r>
              <a:rPr lang="en-US" sz="1600" dirty="0"/>
              <a:t>(tested &amp; certified), Available in all colors, Size: Pony, Cob, Full.</a:t>
            </a:r>
            <a:br>
              <a:rPr lang="en-US" sz="1600" dirty="0"/>
            </a:br>
            <a:r>
              <a:rPr lang="en-US" sz="1600" dirty="0"/>
              <a:t>Price: $27.25 FOB Mumbai Port, India, With SS Fittings </a:t>
            </a:r>
            <a:br>
              <a:rPr lang="en-US" sz="1600" dirty="0"/>
            </a:br>
            <a:r>
              <a:rPr lang="en-US" sz="1600" dirty="0"/>
              <a:t>Price: $31.25 FOB Mumbai Port, India, With Brass Fittings </a:t>
            </a:r>
            <a:endParaRPr lang="en-IN" sz="1600" dirty="0"/>
          </a:p>
        </p:txBody>
      </p:sp>
      <p:pic>
        <p:nvPicPr>
          <p:cNvPr id="5" name="Content Placeholder 4"/>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3795623" y="1783537"/>
            <a:ext cx="4330459" cy="4491059"/>
          </a:xfr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189781"/>
            <a:ext cx="10058400" cy="1547579"/>
          </a:xfrm>
        </p:spPr>
        <p:txBody>
          <a:bodyPr>
            <a:normAutofit fontScale="90000"/>
          </a:bodyPr>
          <a:lstStyle/>
          <a:p>
            <a:r>
              <a:rPr lang="en-US" sz="1600" b="1" dirty="0" smtClean="0"/>
              <a:t>Racing Bridle Set-RCB-007-008 </a:t>
            </a:r>
            <a:r>
              <a:rPr lang="en-US" sz="1400" dirty="0"/>
              <a:t>Flexible Fancy PVC And TPU Racing Horse Bridle With Double Noseband </a:t>
            </a:r>
            <a:r>
              <a:rPr lang="en-US" sz="1400" dirty="0" smtClean="0"/>
              <a:t>Set.</a:t>
            </a:r>
            <a:br>
              <a:rPr lang="en-US" sz="1400" dirty="0"/>
            </a:br>
            <a:r>
              <a:rPr lang="en-US" sz="1600" dirty="0" smtClean="0"/>
              <a:t>Features</a:t>
            </a:r>
            <a:r>
              <a:rPr lang="en-US" sz="1600" dirty="0"/>
              <a:t>: patented synthetic material is durable, will not stretch, crack, fade or discolor Specially designed black PVC Waffle material along poll and noseband disperses pressure evenly for added comfort Stainless Steel buckles for years of hard use Maintenance free! Simply wash with warm water and soap Adjustable to fit Arab to full size horses.</a:t>
            </a:r>
            <a:br>
              <a:rPr lang="en-US" sz="1600" dirty="0"/>
            </a:br>
            <a:r>
              <a:rPr lang="en-US" sz="1600" b="1" dirty="0"/>
              <a:t>RNG </a:t>
            </a:r>
            <a:r>
              <a:rPr lang="en-US" sz="1600" b="1" dirty="0" err="1"/>
              <a:t>Biothane</a:t>
            </a:r>
            <a:r>
              <a:rPr lang="en-US" sz="1600" b="1" dirty="0"/>
              <a:t> </a:t>
            </a:r>
            <a:r>
              <a:rPr lang="en-US" sz="1600" dirty="0"/>
              <a:t>(tested &amp; certified), Available in all colors, Size: Pony, Cob, Full.</a:t>
            </a:r>
            <a:br>
              <a:rPr lang="en-US" sz="1600" dirty="0"/>
            </a:br>
            <a:r>
              <a:rPr lang="en-US" sz="1600" dirty="0" smtClean="0"/>
              <a:t>Price</a:t>
            </a:r>
            <a:r>
              <a:rPr lang="en-US" sz="1600" dirty="0"/>
              <a:t>: $19.25 With SS Fittings, Mumbai Port, India</a:t>
            </a:r>
            <a:br>
              <a:rPr lang="en-US" sz="1600" dirty="0"/>
            </a:br>
            <a:r>
              <a:rPr lang="en-US" sz="1600" dirty="0" smtClean="0"/>
              <a:t>Price</a:t>
            </a:r>
            <a:r>
              <a:rPr lang="en-US" sz="1600" dirty="0"/>
              <a:t>: $25.25 With Brass Fittings, Mumbai Port, India</a:t>
            </a:r>
            <a:br>
              <a:rPr lang="en-US" sz="1600" dirty="0"/>
            </a:br>
            <a:endParaRPr lang="en-IN" sz="1600" dirty="0"/>
          </a:p>
        </p:txBody>
      </p:sp>
      <p:pic>
        <p:nvPicPr>
          <p:cNvPr id="4" name="Content Placeholder 3"/>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5860825" y="1872142"/>
            <a:ext cx="3670690" cy="4022725"/>
          </a:xfrm>
        </p:spPr>
      </p:pic>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0370" y="1993385"/>
            <a:ext cx="3760428" cy="3901482"/>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7389" y="146649"/>
            <a:ext cx="10058400" cy="1547579"/>
          </a:xfrm>
        </p:spPr>
        <p:txBody>
          <a:bodyPr>
            <a:normAutofit/>
          </a:bodyPr>
          <a:lstStyle/>
          <a:p>
            <a:r>
              <a:rPr lang="en-US" sz="1400" b="1" dirty="0"/>
              <a:t>Racing Bridle </a:t>
            </a:r>
            <a:r>
              <a:rPr lang="en-US" sz="1400" b="1" dirty="0" smtClean="0"/>
              <a:t>Set-RCB-009 </a:t>
            </a:r>
            <a:r>
              <a:rPr lang="en-US" sz="1400" dirty="0"/>
              <a:t>Flexible Fancy PVC And TPU Racing Horse Bridle With Double Noseband Set.</a:t>
            </a:r>
            <a:br>
              <a:rPr lang="en-US" sz="1400" dirty="0"/>
            </a:br>
            <a:r>
              <a:rPr lang="en-US" sz="1400" dirty="0"/>
              <a:t>Features: patented synthetic material is durable, will not stretch, crack, fade or discolor Specially designed black PVC Waffle material along poll and noseband disperses pressure evenly for added comfort Stainless Steel buckles for years of hard use Maintenance free! Simply wash with warm water and soap Adjustable to fit Arab to full size horses.</a:t>
            </a:r>
            <a:br>
              <a:rPr lang="en-US" sz="1400" dirty="0"/>
            </a:br>
            <a:r>
              <a:rPr lang="en-US" sz="1400" b="1" dirty="0"/>
              <a:t>RNG </a:t>
            </a:r>
            <a:r>
              <a:rPr lang="en-US" sz="1400" b="1" dirty="0" err="1"/>
              <a:t>Biothane</a:t>
            </a:r>
            <a:r>
              <a:rPr lang="en-US" sz="1400" b="1" dirty="0"/>
              <a:t> </a:t>
            </a:r>
            <a:r>
              <a:rPr lang="en-US" sz="1400" dirty="0"/>
              <a:t>(tested &amp; certified), Available in all colors, Size: Pony, Cob, Full.</a:t>
            </a:r>
            <a:br>
              <a:rPr lang="en-US" sz="1400" dirty="0"/>
            </a:br>
            <a:r>
              <a:rPr lang="en-US" sz="1400" dirty="0"/>
              <a:t>Price: $19.25 With SS Fittings, Mumbai Port, India</a:t>
            </a:r>
            <a:br>
              <a:rPr lang="en-US" sz="1400" dirty="0"/>
            </a:br>
            <a:r>
              <a:rPr lang="en-US" sz="1400" dirty="0"/>
              <a:t>Price: $25.25 With Brass Fittings, Mumbai Port, India</a:t>
            </a:r>
            <a:endParaRPr lang="en-IN" sz="1400" dirty="0"/>
          </a:p>
        </p:txBody>
      </p:sp>
      <p:pic>
        <p:nvPicPr>
          <p:cNvPr id="4" name="Content Placeholder 3"/>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707389" y="1868738"/>
            <a:ext cx="3436077" cy="4022725"/>
          </a:xfrm>
        </p:spPr>
      </p:pic>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13270" y="1880769"/>
            <a:ext cx="3826419" cy="4010694"/>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09748" y="1880769"/>
            <a:ext cx="3531475" cy="4010694"/>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251480" y="1039632"/>
            <a:ext cx="7703402" cy="5253482"/>
          </a:xfrm>
          <a:prstGeom prst="rect">
            <a:avLst/>
          </a:prstGeom>
        </p:spPr>
      </p:pic>
      <p:sp>
        <p:nvSpPr>
          <p:cNvPr id="2" name="TextBox 1"/>
          <p:cNvSpPr txBox="1"/>
          <p:nvPr/>
        </p:nvSpPr>
        <p:spPr>
          <a:xfrm>
            <a:off x="379561" y="508959"/>
            <a:ext cx="2139352" cy="461665"/>
          </a:xfrm>
          <a:prstGeom prst="rect">
            <a:avLst/>
          </a:prstGeom>
          <a:noFill/>
        </p:spPr>
        <p:txBody>
          <a:bodyPr wrap="square" rtlCol="0">
            <a:spAutoFit/>
          </a:bodyPr>
          <a:lstStyle/>
          <a:p>
            <a:r>
              <a:rPr lang="en-IN" sz="2400" dirty="0" smtClean="0"/>
              <a:t>Colour Options</a:t>
            </a:r>
            <a:endParaRPr lang="en-IN" sz="2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908430" y="3033618"/>
            <a:ext cx="5640706" cy="3260328"/>
          </a:xfrm>
          <a:prstGeom prst="rect">
            <a:avLst/>
          </a:prstGeom>
        </p:spPr>
      </p:pic>
      <p:pic>
        <p:nvPicPr>
          <p:cNvPr id="5"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40016" y="545828"/>
            <a:ext cx="5714535" cy="2697703"/>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75280" y="3243531"/>
            <a:ext cx="3373519" cy="2840503"/>
          </a:xfrm>
          <a:prstGeom prst="rect">
            <a:avLst/>
          </a:prstGeom>
        </p:spPr>
      </p:pic>
      <p:sp>
        <p:nvSpPr>
          <p:cNvPr id="2" name="TextBox 1"/>
          <p:cNvSpPr txBox="1"/>
          <p:nvPr/>
        </p:nvSpPr>
        <p:spPr>
          <a:xfrm>
            <a:off x="293298" y="733244"/>
            <a:ext cx="2087593" cy="738664"/>
          </a:xfrm>
          <a:prstGeom prst="rect">
            <a:avLst/>
          </a:prstGeom>
          <a:noFill/>
        </p:spPr>
        <p:txBody>
          <a:bodyPr wrap="square" rtlCol="0">
            <a:spAutoFit/>
          </a:bodyPr>
          <a:lstStyle/>
          <a:p>
            <a:r>
              <a:rPr lang="en-IN" sz="2400" dirty="0"/>
              <a:t>Colour Options</a:t>
            </a:r>
            <a:endParaRPr lang="en-IN" sz="2400" dirty="0"/>
          </a:p>
          <a:p>
            <a:endParaRPr lang="en-IN" dirty="0"/>
          </a:p>
        </p:txBody>
      </p:sp>
    </p:spTree>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4357</Words>
  <Application>WPS Presentation</Application>
  <PresentationFormat>Widescreen</PresentationFormat>
  <Paragraphs>20</Paragraphs>
  <Slides>9</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9</vt:i4>
      </vt:variant>
    </vt:vector>
  </HeadingPairs>
  <TitlesOfParts>
    <vt:vector size="17" baseType="lpstr">
      <vt:lpstr>Arial</vt:lpstr>
      <vt:lpstr>SimSun</vt:lpstr>
      <vt:lpstr>Wingdings</vt:lpstr>
      <vt:lpstr>Calibri</vt:lpstr>
      <vt:lpstr>Microsoft YaHei</vt:lpstr>
      <vt:lpstr>Arial Unicode MS</vt:lpstr>
      <vt:lpstr>Calibri Light</vt:lpstr>
      <vt:lpstr>Retrospect</vt:lpstr>
      <vt:lpstr>PowerPoint 演示文稿</vt:lpstr>
      <vt:lpstr>Endurance Bridle Set-EB-001, This adjustable halter-bridle combination features bit hangers that easily unsnap from the headstall to quickly convert from bridle to halter.  Features: patented synthetic material is durable, will not stretch, crack, fade or discolor Specially designed black PVC Waffle material along poll and noseband disperses pressure evenly for added comfort Stainless Steel buckles for years of hard use Maintenance free! Simply wash with warm water and soap Adjustable to fit Arab to full size horses. RNG Biothane (tested &amp; certified), Available in all colors, Size: Pony, Cob, Full. Price:  $28.25 FOB Mumbai Port, India With SS Fittings,  Price:  $33.25 FOB Mumbai Port, India With Brass Fittings</vt:lpstr>
      <vt:lpstr>Endurance Bridle Set-EB-002, This adjustable halter-bridle combination features bit hangers that easily unsnap from the headstall to quickly convert from bridle to halter.  Features: patented synthetic material is durable, will not stretch, crack, fade or discolor Specially designed black PVC Waffle material along poll and noseband disperses pressure evenly for added comfort Stainless Steel buckles for years of hard use Maintenance free! Simply wash with warm water and soap Adjustable to fit Arab to full size horses. RNG Biothane (tested &amp; certified), Available in all colors, Size: Pony, Cob, Full. Price: $27.25 FOB Mumbai Port, India, With SS Fittings  Price: $31.25 FOB Mumbai Port, India, With Brass Fittings </vt:lpstr>
      <vt:lpstr>Endurance Bridle Set-EB-003, This adjustable halter-bridle combination features bit hangers that easily unsnap from the headstall to quickly convert from bridle to halter.  Features: patented synthetic material is durable, will not stretch, crack, fade or discolor Specially designed black PVC Waffle material along poll and noseband disperses pressure evenly for added comfort Brass Fittings (Heavy) for years of hard use Maintenance free! Simply wash with warm water and soap Adjustable to fit Arab to full size horses. RNG Biothane (tested &amp; certified), Available in all colors, Size: Pony, Cob, Full. Price: $27.25 FOB Mumbai Port, India, With SS Fittings  Price: $31.25 FOB Mumbai Port, India, With Brass Fittings </vt:lpstr>
      <vt:lpstr>Endurance Bridle Set-EB-004, This adjustable halter-bridle combination features bit hangers that easily unsnap from the headstall to quickly convert from bridle to halter.  Features: patented synthetic material is durable, will not stretch, crack, fade or discolor Specially designed black PVC Waffle material along poll and noseband disperses pressure evenly for added comfort Stainless Steel buckles for years of hard use Maintenance free! Simply wash with warm water and soap Adjustable to fit Arab to full size horses. RNG Biothane (tested &amp; certified), Available in all colors, Size: Pony, Cob, Full. Price: $27.25 FOB Mumbai Port, India, With SS Fittings  Price: $31.25 FOB Mumbai Port, India, With Brass Fittings </vt:lpstr>
      <vt:lpstr>Racing Bridle Set-RCB-007-008 Flexible Fancy PVC And TPU Racing Horse Bridle With Double Noseband Set. Features: patented synthetic material is durable, will not stretch, crack, fade or discolor Specially designed black PVC Waffle material along poll and noseband disperses pressure evenly for added comfort Stainless Steel buckles for years of hard use Maintenance free! Simply wash with warm water and soap Adjustable to fit Arab to full size horses. RNG Biothane (tested &amp; certified), Available in all colors, Size: Pony, Cob, Full. Price: $19.25 With SS Fittings, Mumbai Port, India Price: $25.25 With Brass Fittings, Mumbai Port, India </vt:lpstr>
      <vt:lpstr>Racing Bridle Set-RCB-009 Flexible Fancy PVC And TPU Racing Horse Bridle With Double Noseband Set. Features: patented synthetic material is durable, will not stretch, crack, fade or discolor Specially designed black PVC Waffle material along poll and noseband disperses pressure evenly for added comfort Stainless Steel buckles for years of hard use Maintenance free! Simply wash with warm water and soap Adjustable to fit Arab to full size horses. RNG Biothane (tested &amp; certified), Available in all colors, Size: Pony, Cob, Full. Price: $19.25 With SS Fittings, Mumbai Port, India Price: $25.25 With Brass Fittings, Mumbai Port, India</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ARREOS INTERNATIONAL</dc:title>
  <dc:creator>ARREOS</dc:creator>
  <cp:lastModifiedBy>Arreos International</cp:lastModifiedBy>
  <cp:revision>70</cp:revision>
  <dcterms:created xsi:type="dcterms:W3CDTF">2021-11-18T19:50:00Z</dcterms:created>
  <dcterms:modified xsi:type="dcterms:W3CDTF">2024-06-10T07:13:58Z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649BD9194E3046CFBEA2F0CA36C258DE_12</vt:lpwstr>
  </property>
  <property fmtid="{D5CDD505-2E9C-101B-9397-08002B2CF9AE}" pid="3" name="KSOProductBuildVer">
    <vt:lpwstr>1033-12.2.0.13306</vt:lpwstr>
  </property>
</Properties>
</file>