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2" r:id="rId3"/>
    <p:sldId id="300" r:id="rId4"/>
    <p:sldId id="284" r:id="rId5"/>
    <p:sldId id="291" r:id="rId6"/>
    <p:sldId id="286" r:id="rId7"/>
    <p:sldId id="288" r:id="rId8"/>
    <p:sldId id="292" r:id="rId9"/>
    <p:sldId id="293" r:id="rId10"/>
    <p:sldId id="294" r:id="rId11"/>
    <p:sldId id="295" r:id="rId12"/>
    <p:sldId id="299" r:id="rId13"/>
    <p:sldId id="296" r:id="rId14"/>
    <p:sldId id="29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DE6118-2437-4B30-8E3C-4D2BE602058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26542" y="416372"/>
            <a:ext cx="1011878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ARREOS INTERNATIONAL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88/384 (3) Overseas Compound, Humanyun Bagh, Kanpur  208001, Uttar Pardesh – INDIA</a:t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e-mail: info@arreosinternational.com, web: www.arreosinternational.com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402" y="1805257"/>
            <a:ext cx="4666823" cy="45063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EN-003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51.50.00 FOB Mumbai Port, India</a:t>
            </a:r>
            <a:endParaRPr lang="en-IN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42" y="1787708"/>
            <a:ext cx="5424290" cy="449199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744" y="4027536"/>
            <a:ext cx="2898971" cy="22848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75998" y="1455482"/>
            <a:ext cx="2180328" cy="2907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27" y="2208363"/>
            <a:ext cx="2889617" cy="31053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EN-002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56.50.00 FOB Mumbai Port, India</a:t>
            </a:r>
            <a:endParaRPr lang="en-IN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66" y="1823620"/>
            <a:ext cx="5201932" cy="447366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86487">
            <a:off x="5397859" y="2749390"/>
            <a:ext cx="3781550" cy="26186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42520" y="2983400"/>
            <a:ext cx="4500762" cy="21534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EN-004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56.50.00 FOB Mumbai Port, India</a:t>
            </a:r>
            <a:endParaRPr lang="en-IN" sz="1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699167" y="1818553"/>
            <a:ext cx="4937950" cy="445734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EN-006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49.50.00 FOB Mumbai Port, India</a:t>
            </a:r>
            <a:endParaRPr lang="en-IN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39" y="1803130"/>
            <a:ext cx="4961136" cy="444376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EN-007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56.50.00 FOB Mumbai Port, India</a:t>
            </a:r>
            <a:endParaRPr lang="en-IN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3" y="1771864"/>
            <a:ext cx="6781971" cy="45167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EN-009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53.50.00 FOB Mumbai Port, India</a:t>
            </a:r>
            <a:endParaRPr lang="en-IN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172" y="1783623"/>
            <a:ext cx="4522286" cy="452228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EN-0010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56.50.00 FOB Mumbai Port, India</a:t>
            </a:r>
            <a:endParaRPr lang="en-IN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106" y="1777255"/>
            <a:ext cx="4388945" cy="451573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EN-0011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49.50.00 FOB Mumbai Port, India</a:t>
            </a:r>
            <a:endParaRPr lang="en-IN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168" y="1785880"/>
            <a:ext cx="4412706" cy="448552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EN-0012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49.50.00 FOB Mumbai Port, India</a:t>
            </a:r>
            <a:endParaRPr lang="en-IN" sz="1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827" y="1789116"/>
            <a:ext cx="4177881" cy="445640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Saddle: EN-0013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56.50.00 FOB Mumbai Port, India</a:t>
            </a:r>
            <a:endParaRPr lang="en-IN" sz="1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85" y="1789116"/>
            <a:ext cx="5182111" cy="449967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600" b="1" dirty="0"/>
              <a:t>Endurance Dressage Saddle: EN-0014</a:t>
            </a:r>
            <a:br>
              <a:rPr lang="en-US" sz="1600" dirty="0"/>
            </a:br>
            <a:r>
              <a:rPr lang="en-US" sz="1600" dirty="0"/>
              <a:t>Lightweight synthetic endurance saddle</a:t>
            </a:r>
            <a:br>
              <a:rPr lang="en-US" sz="1600" dirty="0"/>
            </a:br>
            <a:r>
              <a:rPr lang="en-US" sz="1600" dirty="0"/>
              <a:t>synthetic suede ribbed seat and synthetic suede flaps.</a:t>
            </a:r>
            <a:br>
              <a:rPr lang="en-US" sz="1600" dirty="0"/>
            </a:br>
            <a:r>
              <a:rPr lang="en-US" sz="1600" dirty="0"/>
              <a:t>Long wide panels to help distribute the riders weight</a:t>
            </a:r>
            <a:br>
              <a:rPr lang="en-US" sz="1600" dirty="0"/>
            </a:br>
            <a:r>
              <a:rPr lang="en-US" sz="1600" dirty="0"/>
              <a:t>Soft feel fabric/Wooden seat and saddle flaps for comfort &amp; grip</a:t>
            </a:r>
            <a:br>
              <a:rPr lang="en-US" sz="1600" dirty="0"/>
            </a:br>
            <a:r>
              <a:rPr lang="en-US" sz="1600" dirty="0" err="1"/>
              <a:t>Colour</a:t>
            </a:r>
            <a:r>
              <a:rPr lang="en-US" sz="1600" dirty="0"/>
              <a:t> : Black, Brown, SIZE : 14”, 15” 16", 17" &amp; 18"</a:t>
            </a:r>
            <a:br>
              <a:rPr lang="en-US" sz="1600" dirty="0"/>
            </a:br>
            <a:r>
              <a:rPr lang="en-US" sz="1600" b="1" dirty="0"/>
              <a:t>Price : USD </a:t>
            </a:r>
            <a:r>
              <a:rPr lang="en-US" sz="1600" dirty="0"/>
              <a:t>– 49.50.00 FOB Mumbai Port, India</a:t>
            </a:r>
            <a:endParaRPr lang="en-IN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896" y="1794295"/>
            <a:ext cx="3832463" cy="448398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400" b="1" dirty="0"/>
              <a:t>GP Saddle: EN-0015</a:t>
            </a:r>
            <a:br>
              <a:rPr lang="en-US" sz="1400" dirty="0"/>
            </a:br>
            <a:r>
              <a:rPr lang="en-US" sz="1400" dirty="0"/>
              <a:t>Lightweight synthetic endurance saddle</a:t>
            </a:r>
            <a:br>
              <a:rPr lang="en-US" sz="1400" dirty="0"/>
            </a:br>
            <a:r>
              <a:rPr lang="en-US" sz="1400" dirty="0"/>
              <a:t>synthetic seat and synthetic flaps.</a:t>
            </a:r>
            <a:br>
              <a:rPr lang="en-US" sz="1400" dirty="0"/>
            </a:br>
            <a:r>
              <a:rPr lang="en-US" sz="1400" dirty="0"/>
              <a:t>Long wide panels to help distribute the riders weight</a:t>
            </a:r>
            <a:br>
              <a:rPr lang="en-US" sz="1400" dirty="0"/>
            </a:br>
            <a:r>
              <a:rPr lang="en-US" sz="1400" dirty="0"/>
              <a:t>Soft feel fabric/Wooden seat and saddle flaps for comfort &amp; grip</a:t>
            </a:r>
            <a:br>
              <a:rPr lang="en-US" sz="1400" dirty="0"/>
            </a:br>
            <a:r>
              <a:rPr lang="en-US" sz="1400" dirty="0" err="1"/>
              <a:t>Colour</a:t>
            </a:r>
            <a:r>
              <a:rPr lang="en-US" sz="1400" dirty="0"/>
              <a:t> : Black, Brown, SIZE : 14”, 15” 16", 17" &amp; 18"</a:t>
            </a:r>
            <a:br>
              <a:rPr lang="en-US" sz="1400" dirty="0"/>
            </a:br>
            <a:r>
              <a:rPr lang="en-US" sz="1400" b="1" dirty="0"/>
              <a:t>Price : USD </a:t>
            </a:r>
            <a:r>
              <a:rPr lang="en-US" sz="1400" dirty="0"/>
              <a:t>– 49.50.00 FOB Mumbai Port, India</a:t>
            </a:r>
            <a:endParaRPr lang="en-IN" sz="1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542" y="1771863"/>
            <a:ext cx="4257720" cy="4517239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4197</Words>
  <Application>WPS Presentation</Application>
  <PresentationFormat>Widescreen</PresentationFormat>
  <Paragraphs>28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SimSun</vt:lpstr>
      <vt:lpstr>Wingdings</vt:lpstr>
      <vt:lpstr>Calibri</vt:lpstr>
      <vt:lpstr>Microsoft YaHei</vt:lpstr>
      <vt:lpstr>Arial Unicode MS</vt:lpstr>
      <vt:lpstr>Calibri Light</vt:lpstr>
      <vt:lpstr>Retrospect</vt:lpstr>
      <vt:lpstr>PowerPoint 演示文稿</vt:lpstr>
      <vt:lpstr>Endurance Saddle: EN-003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51.50.00 FOB Mumbai Port, India</vt:lpstr>
      <vt:lpstr>Endurance Saddle: EN-002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56.50.00 FOB Mumbai Port, India</vt:lpstr>
      <vt:lpstr>Endurance Saddle: EN-004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56.50.00 FOB Mumbai Port, India</vt:lpstr>
      <vt:lpstr>Endurance Saddle: EN-006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49.50.00 FOB Mumbai Port, India</vt:lpstr>
      <vt:lpstr>Endurance Saddle: EN-007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56.50.00 FOB Mumbai Port, India</vt:lpstr>
      <vt:lpstr>Endurance Saddle: EN-009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53.50.00 FOB Mumbai Port, India</vt:lpstr>
      <vt:lpstr>Endurance Saddle: EN-0010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56.50.00 FOB Mumbai Port, India</vt:lpstr>
      <vt:lpstr>Endurance Saddle: EN-0011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49.50.00 FOB Mumbai Port, India</vt:lpstr>
      <vt:lpstr>Endurance Saddle: EN-0012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49.50.00 FOB Mumbai Port, India</vt:lpstr>
      <vt:lpstr>Endurance Saddle: EN-0013 Lightweight synthetic endurance saddle synthetic suede ribbed seat and synthetic suede flaps. Long wide panels to help distribute the riders weight Soft feel fabric/Wooden seat and saddle flaps for comfort &amp; grip Colour: Black, Brown, SIZE : 14”, 15” 16", 17" &amp; 18" Price : USD – 56.50.00 FOB Mumbai Port, India</vt:lpstr>
      <vt:lpstr>Endurance Dressage Saddle: EN-0014 Lightweight synthetic endurance saddle synthetic suede ribbed seat and synthetic suede flaps. Long wide panels to help distribute the riders weight Soft feel fabric/Wooden seat and saddle flaps for comfort &amp; grip Colour : Black, Brown, SIZE : 14”, 15” 16", 17" &amp; 18" Price : USD – 49.50.00 FOB Mumbai Port, India</vt:lpstr>
      <vt:lpstr>GP Saddle: EN-0015 Lightweight synthetic endurance saddle synthetic seat and synthetic flaps. Long wide panels to help distribute the riders weight Soft feel fabric/Wooden seat and saddle flaps for comfort &amp; grip Colour : Black, Brown, SIZE : 14”, 15” 16", 17" &amp; 18" Price : USD – 49.50.00 FOB Mumbai Port, India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ARREOS INTERNATIONAL</dc:title>
  <dc:creator>ARREOS</dc:creator>
  <cp:lastModifiedBy>Arreos International</cp:lastModifiedBy>
  <cp:revision>52</cp:revision>
  <dcterms:created xsi:type="dcterms:W3CDTF">2021-11-18T19:50:00Z</dcterms:created>
  <dcterms:modified xsi:type="dcterms:W3CDTF">2024-06-10T07:15:22Z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B2DDF7AF0B8B4D5483178062D78290C1_12</vt:lpwstr>
  </property>
  <property fmtid="{D5CDD505-2E9C-101B-9397-08002B2CF9AE}" pid="3" name="KSOProductBuildVer">
    <vt:lpwstr>1033-12.2.0.13306</vt:lpwstr>
  </property>
</Properties>
</file>