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2" r:id="rId3"/>
    <p:sldId id="279" r:id="rId4"/>
    <p:sldId id="295" r:id="rId5"/>
    <p:sldId id="296" r:id="rId6"/>
    <p:sldId id="28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26542" y="416372"/>
            <a:ext cx="10118785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ARREOS INTERNATIONAL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88/384 (3) Overseas Compound, Humanyun Bagh, Kanpur  208001, Uttar Pardesh – INDIA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e-mail: info@arreosinternational.com, web: www.arreosinternational.com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402" y="1805257"/>
            <a:ext cx="4666823" cy="45063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31" y="286603"/>
            <a:ext cx="10962249" cy="1093789"/>
          </a:xfrm>
        </p:spPr>
        <p:txBody>
          <a:bodyPr>
            <a:normAutofit/>
          </a:bodyPr>
          <a:lstStyle/>
          <a:p>
            <a:r>
              <a:rPr lang="en-IN" sz="2000" dirty="0"/>
              <a:t>ENGLISH LEATHER DIAMANTE BRIDLE WITH SOFTY PADDED &amp; DIAMANTE BROWBAND &amp; TRIM (RUBBER REINS) </a:t>
            </a:r>
            <a:br>
              <a:rPr lang="en-IN" sz="2000" dirty="0"/>
            </a:br>
            <a:r>
              <a:rPr lang="en-US" sz="2000" dirty="0"/>
              <a:t>COLOURS AVAILABLE : BLACK, TAN &amp; BROWN &amp;  SIZES : FULL, COB, PONY &amp; SHETLAND </a:t>
            </a:r>
            <a:br>
              <a:rPr lang="en-US" sz="2000" dirty="0"/>
            </a:br>
            <a:r>
              <a:rPr lang="en-US" sz="2000" dirty="0"/>
              <a:t>FOB MUMBAI PRICE : USD - 85.00 </a:t>
            </a:r>
            <a:endParaRPr lang="en-US" sz="2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54120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brid (Mobile)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342793" y="1547833"/>
            <a:ext cx="2663201" cy="3154227"/>
          </a:xfrm>
          <a:prstGeom prst="rect">
            <a:avLst/>
          </a:prstGeom>
        </p:spPr>
      </p:pic>
      <p:pic>
        <p:nvPicPr>
          <p:cNvPr id="5" name="Picture 4" descr="brid1 (Mobile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095" y="1841385"/>
            <a:ext cx="2769742" cy="4373275"/>
          </a:xfrm>
          <a:prstGeom prst="rect">
            <a:avLst/>
          </a:prstGeom>
        </p:spPr>
      </p:pic>
      <p:pic>
        <p:nvPicPr>
          <p:cNvPr id="6" name="Picture 5" descr="WhatsApp Image 2021-08-09 at 7.33.26 PM (Mobile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2984" y="3650043"/>
            <a:ext cx="2102818" cy="3154227"/>
          </a:xfrm>
          <a:prstGeom prst="rect">
            <a:avLst/>
          </a:prstGeom>
        </p:spPr>
      </p:pic>
      <p:pic>
        <p:nvPicPr>
          <p:cNvPr id="7" name="Picture 6" descr="brid5 (Mobile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556" y="1793346"/>
            <a:ext cx="3620124" cy="4389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23" y="286603"/>
            <a:ext cx="11139854" cy="1093789"/>
          </a:xfrm>
        </p:spPr>
        <p:txBody>
          <a:bodyPr>
            <a:normAutofit fontScale="90000"/>
          </a:bodyPr>
          <a:lstStyle/>
          <a:p>
            <a:r>
              <a:rPr lang="en-IN" sz="2000" dirty="0"/>
              <a:t>LEATHER DIAMANTE BRIDLE WITH SOFTY PADDED &amp; DIAMANTE BROWBAND &amp; TRIM (RUBBER REINS) </a:t>
            </a:r>
            <a:br>
              <a:rPr lang="en-IN" sz="2000" dirty="0"/>
            </a:br>
            <a:r>
              <a:rPr lang="en-IN" sz="2000" dirty="0"/>
              <a:t>BUFF HARNESS </a:t>
            </a:r>
            <a:r>
              <a:rPr lang="en-US" sz="2000" dirty="0"/>
              <a:t>LEATHER BRIDLE &amp; HUNTER BRIDLE WITH RUBBER REINS &amp; WEB REINS ON 25MM WITH SOFTY PADDED</a:t>
            </a:r>
            <a:br>
              <a:rPr lang="en-IN" sz="2000" dirty="0"/>
            </a:br>
            <a:r>
              <a:rPr lang="en-US" sz="2000" dirty="0"/>
              <a:t>COLOURS AVAILABLE : BLACK, TAN &amp; BROWN &amp;  SIZES : FULL, COB, PONY &amp; SHETLAND </a:t>
            </a:r>
            <a:br>
              <a:rPr lang="en-US" sz="2000" dirty="0"/>
            </a:br>
            <a:r>
              <a:rPr lang="en-US" sz="2000" dirty="0"/>
              <a:t>FOB MUMBAI PRICE : DIAMANTE USD - 65.00, BRIDLE USD-45, HUNTER BRIDLE USD-40</a:t>
            </a:r>
            <a:endParaRPr lang="en-IN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" y="1763238"/>
            <a:ext cx="4486666" cy="448666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861" y="1763238"/>
            <a:ext cx="2552700" cy="453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070" y="1763238"/>
            <a:ext cx="1985997" cy="45597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99" y="1763237"/>
            <a:ext cx="1917989" cy="45468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31" y="286604"/>
            <a:ext cx="10962249" cy="1216882"/>
          </a:xfrm>
        </p:spPr>
        <p:txBody>
          <a:bodyPr>
            <a:normAutofit/>
          </a:bodyPr>
          <a:lstStyle/>
          <a:p>
            <a:r>
              <a:rPr lang="en-IN" sz="2000" dirty="0"/>
              <a:t>ENGLISH LEATHER DIAMANTE BRIDLE WITH SOFTY PADDED &amp; DIAMANTE BROWBAND &amp; TRIM (RUBBER REINS) </a:t>
            </a:r>
            <a:br>
              <a:rPr lang="en-IN" sz="2000" dirty="0"/>
            </a:br>
            <a:r>
              <a:rPr lang="en-US" sz="2000" dirty="0"/>
              <a:t>COLOURS AVAILABLE : BLACK, TAN &amp; BROWN &amp;  SIZES : FULL, COB, PONY &amp; SHETLAND </a:t>
            </a:r>
            <a:br>
              <a:rPr lang="en-US" sz="2000" dirty="0"/>
            </a:br>
            <a:r>
              <a:rPr lang="en-US" sz="2000" dirty="0"/>
              <a:t>FOB MUMBAI PRICE : USD - 85.00 </a:t>
            </a:r>
            <a:endParaRPr lang="en-IN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" y="1789734"/>
            <a:ext cx="4514430" cy="451443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62" y="1754611"/>
            <a:ext cx="2995198" cy="45676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201" y="1763110"/>
            <a:ext cx="4567677" cy="45676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BUFF HARNESS LEATHER BRIDLE WITH RUBBER REINS &amp; WEB REINS ON 25MM WITH SOFTY PADDED COLOURS AVAILABLE : BLACK &amp; BROWN &amp;  SIZES : FULL, COB, PONY &amp; SHETLAND </a:t>
            </a:r>
            <a:br>
              <a:rPr lang="en-US" sz="2000" dirty="0"/>
            </a:br>
            <a:r>
              <a:rPr lang="en-US" sz="2000" dirty="0"/>
              <a:t>FOB MUMBAI PRICE : USD - 55.00</a:t>
            </a:r>
            <a:endParaRPr lang="en-US" sz="2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18" y="1765353"/>
            <a:ext cx="6646303" cy="442643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9" y="1765353"/>
            <a:ext cx="4449505" cy="4544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391" y="1754612"/>
            <a:ext cx="3048281" cy="4572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1103</Words>
  <Application>WPS Presentation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Retrospect</vt:lpstr>
      <vt:lpstr>PowerPoint 演示文稿</vt:lpstr>
      <vt:lpstr>ENGLISH LEATHER DIAMANTE BRIDLE WITH SOFTY PADDED &amp; DIAMANTE BROWBAND &amp; TRIM (RUBBER REINS)  COLOURS AVAILABLE : BLACK, TAN &amp; BROWN &amp;  SIZES : FULL, COB, PONY &amp; SHETLAND  FOB MUMBAI PRICE : USD - 85.00 </vt:lpstr>
      <vt:lpstr>LEATHER DIAMANTE BRIDLE WITH SOFTY PADDED &amp; DIAMANTE BROWBAND &amp; TRIM (RUBBER REINS)  BUFF HARNESS LEATHER BRIDLE &amp; HUNTER BRIDLE WITH RUBBER REINS &amp; WEB REINS ON 25MM WITH SOFTY PADDED COLOURS AVAILABLE : BLACK, TAN &amp; BROWN &amp;  SIZES : FULL, COB, PONY &amp; SHETLAND  FOB MUMBAI PRICE : DIAMANTE USD - 65.00, BRIDLE USD-45, HUNTER BRIDLE USD-40</vt:lpstr>
      <vt:lpstr>ENGLISH LEATHER DIAMANTE BRIDLE WITH SOFTY PADDED &amp; DIAMANTE BROWBAND &amp; TRIM (RUBBER REINS)  COLOURS AVAILABLE : BLACK, TAN &amp; BROWN &amp;  SIZES : FULL, COB, PONY &amp; SHETLAND  FOB MUMBAI PRICE : USD - 85.00 </vt:lpstr>
      <vt:lpstr>BUFF HARNESS LEATHER BRIDLE WITH RUBBER REINS &amp; WEB REINS ON 25MM WITH SOFTY PADDED COLOURS AVAILABLE : BLACK &amp; BROWN &amp;  SIZES : FULL, COB, PONY &amp; SHETLAND  FOB MUMBAI PRICE : USD - 55.00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ARREOS INTERNATIONAL</dc:title>
  <dc:creator>ARREOS</dc:creator>
  <cp:lastModifiedBy>Arreos International</cp:lastModifiedBy>
  <cp:revision>36</cp:revision>
  <dcterms:created xsi:type="dcterms:W3CDTF">2021-11-18T19:50:00Z</dcterms:created>
  <dcterms:modified xsi:type="dcterms:W3CDTF">2024-06-10T07:15:53Z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DEEF3B2F2F074461AB2E2C0183687F8D_12</vt:lpwstr>
  </property>
  <property fmtid="{D5CDD505-2E9C-101B-9397-08002B2CF9AE}" pid="3" name="KSOProductBuildVer">
    <vt:lpwstr>1033-12.2.0.13306</vt:lpwstr>
  </property>
</Properties>
</file>