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2" r:id="rId3"/>
    <p:sldId id="257" r:id="rId4"/>
    <p:sldId id="258" r:id="rId5"/>
    <p:sldId id="259" r:id="rId6"/>
    <p:sldId id="260" r:id="rId7"/>
    <p:sldId id="283" r:id="rId8"/>
    <p:sldId id="287" r:id="rId9"/>
    <p:sldId id="286" r:id="rId10"/>
    <p:sldId id="288" r:id="rId11"/>
    <p:sldId id="289" r:id="rId12"/>
    <p:sldId id="290" r:id="rId13"/>
    <p:sldId id="291" r:id="rId14"/>
    <p:sldId id="285" r:id="rId15"/>
    <p:sldId id="284" r:id="rId16"/>
    <p:sldId id="292" r:id="rId17"/>
    <p:sldId id="293"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7DE6118-2437-4B30-8E3C-4D2BE6020583}"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6542" y="416372"/>
            <a:ext cx="10118785" cy="891540"/>
          </a:xfrm>
          <a:prstGeom prst="rect">
            <a:avLst/>
          </a:prstGeom>
        </p:spPr>
        <p:txBody>
          <a:bodyPr wrap="square">
            <a:spAutoFit/>
          </a:bodyPr>
          <a:lstStyle/>
          <a:p>
            <a:pPr algn="ctr"/>
            <a:r>
              <a:rPr lang="en-US" sz="2000" b="1" dirty="0">
                <a:latin typeface="Arial" panose="020B0604020202020204" pitchFamily="34" charset="0"/>
                <a:cs typeface="Arial" panose="020B0604020202020204" pitchFamily="34" charset="0"/>
              </a:rPr>
              <a:t>ARREOS INTERNATIONAL</a:t>
            </a:r>
            <a:endParaRPr lang="en-US" sz="2000" b="1" dirty="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sym typeface="+mn-ea"/>
              </a:rPr>
              <a:t>88/384 (3) Overseas Compound, Humanyun Bagh, Kanpur  208001, Uttar Pardesh – INDIA</a:t>
            </a:r>
            <a:br>
              <a:rPr lang="en-US" sz="1600" dirty="0" smtClean="0">
                <a:latin typeface="Arial" panose="020B0604020202020204" pitchFamily="34" charset="0"/>
                <a:cs typeface="Arial" panose="020B0604020202020204" pitchFamily="34" charset="0"/>
                <a:sym typeface="+mn-ea"/>
              </a:rPr>
            </a:br>
            <a:r>
              <a:rPr lang="en-US" sz="1600" dirty="0" smtClean="0">
                <a:latin typeface="Arial" panose="020B0604020202020204" pitchFamily="34" charset="0"/>
                <a:cs typeface="Arial" panose="020B0604020202020204" pitchFamily="34" charset="0"/>
                <a:sym typeface="+mn-ea"/>
              </a:rPr>
              <a:t>e-mail: info@arreosinternational.com, web: www.arreosinternational.com</a:t>
            </a:r>
            <a:endParaRPr lang="en-US" sz="16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1402" y="1805257"/>
            <a:ext cx="4666823" cy="45063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JUMPING (AP-001)</a:t>
            </a:r>
            <a:br>
              <a:rPr lang="en-US" sz="2000" dirty="0"/>
            </a:br>
            <a:r>
              <a:rPr lang="en-US" sz="2000" b="1" dirty="0"/>
              <a:t>DES: </a:t>
            </a:r>
            <a:r>
              <a:rPr lang="en-US" sz="2000" dirty="0"/>
              <a:t>BUFFALO LEATHER HARNESS WITH COW SOFTY SOFT PADDED, WOODEN TREE</a:t>
            </a:r>
            <a:br>
              <a:rPr lang="en-US" sz="2000" dirty="0"/>
            </a:br>
            <a:r>
              <a:rPr lang="en-US" sz="2000" dirty="0"/>
              <a:t>COLOUR : BLACK, BROWN SIZE : 14”, 15” 16", 17" &amp; 18"</a:t>
            </a:r>
            <a:br>
              <a:rPr lang="en-US" sz="2000" dirty="0"/>
            </a:br>
            <a:r>
              <a:rPr lang="en-US" sz="2000" dirty="0"/>
              <a:t>FOB MUMBAI PRICE : USD - 65.00 </a:t>
            </a:r>
            <a:endParaRPr lang="en-US" sz="2000"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648883" y="1792253"/>
            <a:ext cx="6793697" cy="4524604"/>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t>SYNTHETIC HALFLINGER GENERAL PURPOSE SADDLE (AP-002)</a:t>
            </a:r>
            <a:br>
              <a:rPr lang="en-US" sz="2000" b="1" dirty="0"/>
            </a:br>
            <a:r>
              <a:rPr lang="en-US" sz="2000" dirty="0"/>
              <a:t>Beautifully stitched, comfortable half linger saddle. Can be used in all weather condition.</a:t>
            </a:r>
            <a:br>
              <a:rPr lang="en-US" sz="2000" dirty="0"/>
            </a:br>
            <a:r>
              <a:rPr lang="en-US" sz="2000" dirty="0"/>
              <a:t>Wide fit - D-D 9inchs, Extra comfortable seat, Stainless Steel Fitting </a:t>
            </a:r>
            <a:br>
              <a:rPr lang="en-US" sz="2000" dirty="0"/>
            </a:br>
            <a:r>
              <a:rPr lang="en-US" sz="2000" dirty="0"/>
              <a:t>COLOUR : BLACK, BROWN SIZE : 14”, 15” 16", 17" &amp; 18"</a:t>
            </a:r>
            <a:br>
              <a:rPr lang="en-US" sz="2000" dirty="0"/>
            </a:br>
            <a:r>
              <a:rPr lang="en-US" sz="2000" dirty="0"/>
              <a:t>FOB MUMBAI PRICE : USD - 42.00</a:t>
            </a:r>
            <a:endParaRPr lang="en-US" sz="2000"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691443" y="1754612"/>
            <a:ext cx="6645482" cy="459318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(AP-003)</a:t>
            </a:r>
            <a:br>
              <a:rPr lang="en-US" sz="2000" dirty="0"/>
            </a:br>
            <a:r>
              <a:rPr lang="en-US" sz="2000" b="1" dirty="0"/>
              <a:t>DES: </a:t>
            </a:r>
            <a:r>
              <a:rPr lang="en-US" sz="2000" dirty="0"/>
              <a:t>BUFFALO LEATHER HARNESS WITH COW SOFTY SOFT PADDED, WOODEDN TREE</a:t>
            </a:r>
            <a:br>
              <a:rPr lang="en-US" sz="2000" dirty="0"/>
            </a:br>
            <a:r>
              <a:rPr lang="en-US" sz="2000" dirty="0"/>
              <a:t>COLOUR : BLACK, BROWN SIZE : 14”, 15”, 16", 17" &amp; 18"</a:t>
            </a:r>
            <a:br>
              <a:rPr lang="en-US" sz="2000" dirty="0"/>
            </a:br>
            <a:r>
              <a:rPr lang="en-US" sz="2000" dirty="0"/>
              <a:t>FOB MUMBAI PRICE : USD - 65.00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804185" y="1754611"/>
            <a:ext cx="6885589" cy="458580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SYNTHETIC HALFLINGER GENERAL PURPOSE SADDLE (AP-004)</a:t>
            </a:r>
            <a:br>
              <a:rPr lang="en-US" sz="2000" dirty="0"/>
            </a:br>
            <a:r>
              <a:rPr lang="en-US" sz="2000" dirty="0"/>
              <a:t>Beautifully stitched, comfortable half linger saddle. Can be used in all weather condition.</a:t>
            </a:r>
            <a:br>
              <a:rPr lang="en-US" sz="2000" dirty="0"/>
            </a:br>
            <a:r>
              <a:rPr lang="en-US" sz="2000" dirty="0"/>
              <a:t>Wide fit - D-D 9inchs, Extra comfortable seat, Stainless Steel Fitting</a:t>
            </a:r>
            <a:br>
              <a:rPr lang="en-US" sz="2000" dirty="0"/>
            </a:br>
            <a:r>
              <a:rPr lang="en-US" sz="2000" dirty="0"/>
              <a:t>COLOUR : BLACK, BROWN SIZE : 14”, 15” 16", 17" &amp; 18"</a:t>
            </a:r>
            <a:br>
              <a:rPr lang="en-US" sz="2000" dirty="0"/>
            </a:br>
            <a:r>
              <a:rPr lang="en-US" sz="2000" dirty="0"/>
              <a:t>FOB MUMBAI PRICE : USD - 40.00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682815" y="1774684"/>
            <a:ext cx="6626930" cy="4532811"/>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309" y="286603"/>
            <a:ext cx="11766431" cy="1450757"/>
          </a:xfrm>
        </p:spPr>
        <p:txBody>
          <a:bodyPr>
            <a:normAutofit fontScale="90000"/>
          </a:bodyPr>
          <a:lstStyle/>
          <a:p>
            <a:r>
              <a:rPr lang="en-US" sz="2400" b="1" dirty="0"/>
              <a:t>ARTICLE : ALL PURPOSE SADDLE (AP-005)</a:t>
            </a:r>
            <a:br>
              <a:rPr lang="en-US" sz="2400" dirty="0"/>
            </a:br>
            <a:r>
              <a:rPr lang="en-US" sz="2400" b="1" dirty="0"/>
              <a:t>DES: </a:t>
            </a:r>
            <a:r>
              <a:rPr lang="en-US" sz="2400" dirty="0"/>
              <a:t>IMPORTED COW HARNESS (ENGLISH LEATHER) WITH COW SOFTY SOFT PADDED, WOODEN TREE</a:t>
            </a:r>
            <a:br>
              <a:rPr lang="en-US" sz="2400" dirty="0"/>
            </a:br>
            <a:r>
              <a:rPr lang="en-US" sz="2400" dirty="0"/>
              <a:t>COLOUR : BLACK, BROWN SIZE : 14”, 15” 16", 17" &amp; 18"</a:t>
            </a:r>
            <a:br>
              <a:rPr lang="en-US" sz="2400" dirty="0"/>
            </a:br>
            <a:r>
              <a:rPr lang="en-US" sz="2400" dirty="0"/>
              <a:t>FOB MUMBAI PRICE : USD - 95.00 </a:t>
            </a:r>
            <a:endParaRPr lang="en-IN" sz="24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269412" y="1745987"/>
            <a:ext cx="5284536" cy="4615162"/>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(AP-006)</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- 105.00 </a:t>
            </a:r>
            <a:endParaRPr lang="en-IN" sz="2000" dirty="0"/>
          </a:p>
        </p:txBody>
      </p:sp>
      <p:pic>
        <p:nvPicPr>
          <p:cNvPr id="5" name="Content Placeholder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773605" y="1754612"/>
            <a:ext cx="4655690" cy="4585802"/>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(AP-007)</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- 120.00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625278" y="1737360"/>
            <a:ext cx="5042665" cy="4594429"/>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(AP-008)</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- 110.00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739448" y="1737360"/>
            <a:ext cx="4125759" cy="461168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(AP-009)</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- 120.00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588590" y="1753433"/>
            <a:ext cx="4822166" cy="459177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(AP-010)</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- 110.00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692106" y="1737361"/>
            <a:ext cx="4517287" cy="4597594"/>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(AP-011)</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- 115.00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379857" y="1745986"/>
            <a:ext cx="4993283" cy="457717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(AP-012)</a:t>
            </a:r>
            <a:br>
              <a:rPr lang="en-US" sz="2000" dirty="0"/>
            </a:br>
            <a:r>
              <a:rPr lang="en-US" sz="2000" b="1" dirty="0"/>
              <a:t>DES: </a:t>
            </a:r>
            <a:r>
              <a:rPr lang="en-US" sz="2000" dirty="0"/>
              <a:t>IMPORTED COW (ENGLISH LEATHER) COW SOFTY SOFT PADDED, WOODEN TREE</a:t>
            </a:r>
            <a:br>
              <a:rPr lang="en-US" sz="2000" dirty="0"/>
            </a:br>
            <a:r>
              <a:rPr lang="en-US" sz="2000" dirty="0"/>
              <a:t>COLOUR : BLACK, BROWN SIZE : 14”, 15” 16", 17" &amp; 18"</a:t>
            </a:r>
            <a:br>
              <a:rPr lang="en-US" sz="2000" dirty="0"/>
            </a:br>
            <a:r>
              <a:rPr lang="en-US" sz="2000" dirty="0"/>
              <a:t>FOB MUMBAI PRICE : USD - 105.00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539874" y="1737360"/>
            <a:ext cx="5385761" cy="460305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(AP-013)</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- 120.00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477169" y="1737360"/>
            <a:ext cx="5095781" cy="4611682"/>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(AP-014)</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- 110.00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858104" y="1737360"/>
            <a:ext cx="4017177" cy="4620308"/>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SADDLE (AP-015)</a:t>
            </a:r>
            <a:br>
              <a:rPr lang="en-US" sz="2000" dirty="0"/>
            </a:br>
            <a:r>
              <a:rPr lang="en-US" sz="2000" b="1" dirty="0"/>
              <a:t>DES: </a:t>
            </a:r>
            <a:r>
              <a:rPr lang="en-US" sz="2000" dirty="0"/>
              <a:t>IMPORTED COW HARNESS (ENGLISH LEATHER) WITH COW SOFTY SOFT PADDED, WOODEN TREE</a:t>
            </a:r>
            <a:br>
              <a:rPr lang="en-US" sz="2000" dirty="0"/>
            </a:br>
            <a:r>
              <a:rPr lang="en-US" sz="2000" dirty="0"/>
              <a:t>COLOUR : BLACK, BROWN SIZE : 14”, 15” 16", 17" &amp; 18"</a:t>
            </a:r>
            <a:br>
              <a:rPr lang="en-US" sz="2000" dirty="0"/>
            </a:br>
            <a:r>
              <a:rPr lang="en-US" sz="2000" dirty="0"/>
              <a:t>FOB MUMBAI PRICE : USD - 120.00 </a:t>
            </a:r>
            <a:endParaRPr lang="en-IN"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959525" y="1745155"/>
            <a:ext cx="4727275" cy="4609094"/>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t>SYNTHETIC LEATHER HORSE SADDLE SUEDE SEAT &amp; PAD (AP-016)</a:t>
            </a:r>
            <a:br>
              <a:rPr lang="en-US" sz="2000" b="1" dirty="0"/>
            </a:br>
            <a:r>
              <a:rPr lang="en-US" sz="2000" dirty="0"/>
              <a:t>Beautifully stitched, comfortable half linger saddle. Can be used in all weather condition.</a:t>
            </a:r>
            <a:br>
              <a:rPr lang="en-US" sz="2000" dirty="0"/>
            </a:br>
            <a:r>
              <a:rPr lang="en-US" sz="2000" dirty="0"/>
              <a:t>Wide fit -(SIZE-16,17,18) D-D 9inchs,(SIZE-14,15) D-D 7inchs, </a:t>
            </a:r>
            <a:br>
              <a:rPr lang="en-US" sz="2000" dirty="0"/>
            </a:br>
            <a:r>
              <a:rPr lang="en-US" sz="2000" dirty="0"/>
              <a:t>Extra comfortable seat, Stainless Steel Fitting, COLOUR : BLACK, BROWN </a:t>
            </a:r>
            <a:br>
              <a:rPr lang="en-US" sz="2000" dirty="0"/>
            </a:br>
            <a:r>
              <a:rPr lang="en-US" sz="2000" dirty="0"/>
              <a:t>FOB MUMBAI PRICE : USD - 45.00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466510" y="1777907"/>
            <a:ext cx="6742804" cy="4490708"/>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SYNTHETIC HALFLINGER GENERAL PURPOSE SADDLE (AP-017)</a:t>
            </a:r>
            <a:br>
              <a:rPr lang="en-US" sz="2000" dirty="0"/>
            </a:br>
            <a:r>
              <a:rPr lang="en-US" sz="2000" dirty="0"/>
              <a:t>Beautifully stitched, comfortable half linger saddle. Can be used in all weather condition.</a:t>
            </a:r>
            <a:br>
              <a:rPr lang="en-US" sz="2000" dirty="0"/>
            </a:br>
            <a:r>
              <a:rPr lang="en-US" sz="2000" dirty="0"/>
              <a:t>Wide fit - D-D 9inchs, Extra comfortable seat, Stainless Steel Fitting</a:t>
            </a:r>
            <a:br>
              <a:rPr lang="en-US" sz="2000" dirty="0"/>
            </a:br>
            <a:r>
              <a:rPr lang="en-US" sz="2000" dirty="0"/>
              <a:t>FOB MUMBAI PRICE : USD - 45.00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463277" y="1812009"/>
            <a:ext cx="6734495" cy="4485174"/>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(AP-018)</a:t>
            </a:r>
            <a:br>
              <a:rPr lang="en-US" sz="2000" dirty="0"/>
            </a:br>
            <a:r>
              <a:rPr lang="en-US" sz="2000" dirty="0"/>
              <a:t>DES: BUFFALO LEATHER HARNESS WITH COW SOFTY SOFT PADDED, WOODEDN TREE</a:t>
            </a:r>
            <a:br>
              <a:rPr lang="en-US" sz="2000" dirty="0"/>
            </a:br>
            <a:r>
              <a:rPr lang="en-US" sz="2000" dirty="0"/>
              <a:t>COLOUR : BLACK, BROWN SIZE : 16",17" &amp; 18"</a:t>
            </a:r>
            <a:br>
              <a:rPr lang="en-US" sz="2000" dirty="0"/>
            </a:br>
            <a:r>
              <a:rPr lang="en-US" sz="2000" dirty="0"/>
              <a:t>FOB MUMBAI PRICE : USD - 65.00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425962" y="1762284"/>
            <a:ext cx="6794913" cy="452541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(AP-019)</a:t>
            </a:r>
            <a:br>
              <a:rPr lang="en-US" sz="2000" dirty="0"/>
            </a:br>
            <a:r>
              <a:rPr lang="en-US" sz="2000" dirty="0"/>
              <a:t>DES: BUFFALO LEATHER HARNESS WITH COW SOFTY SOFT PADDED, WOODEDN TREE</a:t>
            </a:r>
            <a:br>
              <a:rPr lang="en-US" sz="2000" dirty="0"/>
            </a:br>
            <a:r>
              <a:rPr lang="en-US" sz="2000" dirty="0"/>
              <a:t>COLOUR : BLACK, BROWN , SIZE : 14”, 15” 16", 17" &amp; 18"</a:t>
            </a:r>
            <a:br>
              <a:rPr lang="en-US" sz="2000" dirty="0"/>
            </a:br>
            <a:r>
              <a:rPr lang="en-US" sz="2000" dirty="0"/>
              <a:t>FOB MUMBAI PRICE : USD - 70.00</a:t>
            </a:r>
            <a:endParaRPr lang="en-US" sz="2000" dirty="0"/>
          </a:p>
        </p:txBody>
      </p:sp>
      <p:pic>
        <p:nvPicPr>
          <p:cNvPr id="6" name="Content Placeholder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555190" y="1793346"/>
            <a:ext cx="6749981" cy="4495488"/>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(AP-020)</a:t>
            </a:r>
            <a:br>
              <a:rPr lang="en-US" sz="2000" dirty="0"/>
            </a:br>
            <a:r>
              <a:rPr lang="en-US" sz="2000" dirty="0"/>
              <a:t>DES: BUFFALO LEATHER HARNESS WITH COW SOFTY SOFT PADDED, WOODEDN TREE</a:t>
            </a:r>
            <a:br>
              <a:rPr lang="en-US" sz="2000" dirty="0"/>
            </a:br>
            <a:r>
              <a:rPr lang="en-US" sz="2000" dirty="0"/>
              <a:t>COLOUR : BLACK, BROWN, 14”, 15” 16", 17" &amp; 18"</a:t>
            </a:r>
            <a:br>
              <a:rPr lang="en-US" sz="2000" dirty="0"/>
            </a:br>
            <a:r>
              <a:rPr lang="en-US" sz="2000" dirty="0"/>
              <a:t>FOB MUMBAI PRICE : USD - 65.00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694100" y="1793346"/>
            <a:ext cx="6740580" cy="4489226"/>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ALL PURPOSE SADDLE (AP-021)</a:t>
            </a:r>
            <a:br>
              <a:rPr lang="en-US" sz="2000" dirty="0"/>
            </a:br>
            <a:r>
              <a:rPr lang="en-US" sz="2000" dirty="0"/>
              <a:t>DES: BUFFALO LEATHER HARNESS WITH COW SOFTY SOFT PADDED, WOODEDN TREE</a:t>
            </a:r>
            <a:br>
              <a:rPr lang="en-US" sz="2000" dirty="0"/>
            </a:br>
            <a:r>
              <a:rPr lang="en-US" sz="2000" dirty="0"/>
              <a:t>COLOUR : BLACK, BROWN, SIZE : 14”, 15” 16", 17" &amp; 18"</a:t>
            </a:r>
            <a:br>
              <a:rPr lang="en-US" sz="2000" dirty="0"/>
            </a:br>
            <a:r>
              <a:rPr lang="en-US" sz="2000" dirty="0"/>
              <a:t>FOB MUMBAI PRICE : USD - 65.00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517731" y="1774684"/>
            <a:ext cx="6792013" cy="4523481"/>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LEATHER JUMPING SADDLE (JS-001)</a:t>
            </a:r>
            <a:br>
              <a:rPr lang="en-US" sz="2000" dirty="0"/>
            </a:br>
            <a:r>
              <a:rPr lang="en-US" sz="2000" dirty="0"/>
              <a:t>DES: BUFFALO LEATHER HARNESS WITH COW SOFTY SOFT PADDED, WOODEDN TREE</a:t>
            </a:r>
            <a:br>
              <a:rPr lang="en-US" sz="2000" dirty="0"/>
            </a:br>
            <a:r>
              <a:rPr lang="en-US" sz="2000" dirty="0"/>
              <a:t>COLOUR : BLACK, BROWN SIZE : 14”, 15” 16", 17" &amp; 18"</a:t>
            </a:r>
            <a:br>
              <a:rPr lang="en-US" sz="2000" dirty="0"/>
            </a:br>
            <a:r>
              <a:rPr lang="en-US" sz="2000" dirty="0"/>
              <a:t>FOB MUMBAI PRICE : USD - 65.00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537926" y="1798033"/>
            <a:ext cx="6690050" cy="4455574"/>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LEATHER JUMPING SADDLE (JS-002)</a:t>
            </a:r>
            <a:br>
              <a:rPr lang="en-US" sz="2000" dirty="0"/>
            </a:br>
            <a:r>
              <a:rPr lang="en-US" sz="2000" b="1" dirty="0"/>
              <a:t>DES: </a:t>
            </a:r>
            <a:r>
              <a:rPr lang="en-US" sz="2000" dirty="0"/>
              <a:t>BUFFALO LEATHER HARNESS WITH COW SOFTY SOFT PADDED, WOODEDN TREE</a:t>
            </a:r>
            <a:br>
              <a:rPr lang="en-US" sz="2000" dirty="0"/>
            </a:br>
            <a:r>
              <a:rPr lang="en-US" sz="2000" dirty="0"/>
              <a:t>COLOUR : BLACK, BROWN SIZE : 14”, 15” 16", 17" &amp; 18"</a:t>
            </a:r>
            <a:br>
              <a:rPr lang="en-US" sz="2000" dirty="0"/>
            </a:br>
            <a:r>
              <a:rPr lang="en-US" sz="2000" dirty="0"/>
              <a:t>FOB MUMBAI PRICE : USD - 75.00</a:t>
            </a:r>
            <a:endParaRPr lang="en-US" sz="20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106099" y="1846263"/>
            <a:ext cx="6040127" cy="4022725"/>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LEATHER JUMPING SADDLE (JS-003)</a:t>
            </a:r>
            <a:br>
              <a:rPr lang="en-US" sz="2000" dirty="0"/>
            </a:br>
            <a:r>
              <a:rPr lang="en-US" sz="2000" b="1" dirty="0"/>
              <a:t>DES: </a:t>
            </a:r>
            <a:r>
              <a:rPr lang="en-US" sz="2000" dirty="0"/>
              <a:t>BUFFALO LEATHER HARNESS WITH COW SOFTY</a:t>
            </a:r>
            <a:br>
              <a:rPr lang="en-US" sz="2000" dirty="0"/>
            </a:br>
            <a:r>
              <a:rPr lang="en-US" sz="2000" dirty="0"/>
              <a:t>SOFT PADDED, WOODEDN TREE WITH WHIT STITCHING OVERALL                                                                                                                                                                                                                           COLOUR : BLACK, BROWN, SIZE : 14”, 15” 16", 17" &amp; 18"</a:t>
            </a:r>
            <a:br>
              <a:rPr lang="en-US" sz="2000" dirty="0"/>
            </a:br>
            <a:r>
              <a:rPr lang="en-US" sz="2000" dirty="0"/>
              <a:t>FOB MUMBAI PRICE : USD - 75.00</a:t>
            </a:r>
            <a:endParaRPr lang="en-US" sz="2000" dirty="0"/>
          </a:p>
        </p:txBody>
      </p:sp>
      <p:pic>
        <p:nvPicPr>
          <p:cNvPr id="4" name="Content Placeholder 3" descr="JM-1300.jpg"/>
          <p:cNvPicPr>
            <a:picLocks noGrp="1" noChangeAspect="1"/>
          </p:cNvPicPr>
          <p:nvPr>
            <p:ph idx="1"/>
          </p:nvPr>
        </p:nvPicPr>
        <p:blipFill>
          <a:blip r:embed="rId1"/>
          <a:stretch>
            <a:fillRect/>
          </a:stretch>
        </p:blipFill>
        <p:spPr>
          <a:xfrm>
            <a:off x="3760237" y="1765350"/>
            <a:ext cx="4180114" cy="455598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42597"/>
            <a:ext cx="10058400" cy="1494764"/>
          </a:xfrm>
        </p:spPr>
        <p:txBody>
          <a:bodyPr>
            <a:noAutofit/>
          </a:bodyPr>
          <a:lstStyle/>
          <a:p>
            <a:br>
              <a:rPr lang="en-US" sz="1400" b="1" dirty="0"/>
            </a:br>
            <a:br>
              <a:rPr lang="en-US" sz="1400" b="1" dirty="0"/>
            </a:br>
            <a:br>
              <a:rPr lang="en-US" sz="1400" b="1" dirty="0"/>
            </a:br>
            <a:br>
              <a:rPr lang="en-US" sz="1400" b="1" dirty="0"/>
            </a:br>
            <a:br>
              <a:rPr lang="en-US" sz="1400" b="1" dirty="0"/>
            </a:br>
            <a:r>
              <a:rPr lang="en-US" sz="1400" b="1" dirty="0"/>
              <a:t>SYNTHETIC FREEMAX TREELESS HORSE SADDLE (FMX-001)</a:t>
            </a:r>
            <a:br>
              <a:rPr lang="en-US" sz="1400" b="1" dirty="0"/>
            </a:br>
            <a:r>
              <a:rPr lang="en-US" sz="1400" dirty="0"/>
              <a:t>Finest Quality Treeless Saddle made up of High Quality Soft &amp; Washable Synthetic Suede PU </a:t>
            </a:r>
            <a:r>
              <a:rPr lang="en-US" sz="1400" dirty="0" err="1"/>
              <a:t>Moulded</a:t>
            </a:r>
            <a:r>
              <a:rPr lang="en-US" sz="1400" dirty="0"/>
              <a:t> Seats</a:t>
            </a:r>
            <a:br>
              <a:rPr lang="en-US" sz="1400" dirty="0"/>
            </a:br>
            <a:r>
              <a:rPr lang="en-US" sz="1400" dirty="0"/>
              <a:t>and Flaps, No Hard Components Detachable Seat with Velcro System. Comes with Changeable Wither Iron Arch </a:t>
            </a:r>
            <a:br>
              <a:rPr lang="en-US" sz="1400" dirty="0"/>
            </a:br>
            <a:r>
              <a:rPr lang="en-US" sz="1400" dirty="0"/>
              <a:t>so can be Fitted on Variety of Horses. Detachable Stirrups Straps, Attached E Bars, Riders can Change on </a:t>
            </a:r>
            <a:br>
              <a:rPr lang="en-US" sz="1400" dirty="0"/>
            </a:br>
            <a:r>
              <a:rPr lang="en-US" sz="1400" dirty="0"/>
              <a:t>His Comfortable Position. Underside Fix Panels Provide Comfort to Horse. Light weight approx. 2 kg. </a:t>
            </a:r>
            <a:br>
              <a:rPr lang="en-US" sz="1400" dirty="0"/>
            </a:br>
            <a:r>
              <a:rPr lang="en-US" sz="1400" dirty="0"/>
              <a:t>We are giving professionally machine stitching (image attached) which gives long product life.                                                                                                                                                                                                   COLOUR : BLACK, BROWN SIZE : 14', 16", 17" &amp; 18"</a:t>
            </a:r>
            <a:br>
              <a:rPr lang="en-US" sz="1400" dirty="0"/>
            </a:br>
            <a:r>
              <a:rPr lang="en-US" sz="1400" dirty="0"/>
              <a:t>FOB MUMBAI PRICE : USD - 35.00</a:t>
            </a:r>
            <a:endParaRPr lang="en-US" sz="1400"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210681" y="1765354"/>
            <a:ext cx="6840017" cy="4555452"/>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WESTERN LEATHER SADDLE (WS-001)</a:t>
            </a:r>
            <a:br>
              <a:rPr lang="en-US" sz="2000" dirty="0"/>
            </a:br>
            <a:r>
              <a:rPr lang="en-US" sz="2000" dirty="0"/>
              <a:t>LEATHER WESTERN MOUNTAIN SADDLE WITH FULL CARVED DES: LEATHER WESTERN MOUNTAIN</a:t>
            </a:r>
            <a:br>
              <a:rPr lang="en-US" sz="2000" dirty="0"/>
            </a:br>
            <a:r>
              <a:rPr lang="en-US" sz="2000" dirty="0"/>
              <a:t>SADDLE WITH CARVIN &amp; SS FITTING, STRONGER FIBRE TREE WITH HARD SHEET </a:t>
            </a:r>
            <a:br>
              <a:rPr lang="en-US" sz="2000" dirty="0"/>
            </a:br>
            <a:r>
              <a:rPr lang="en-US" sz="2000" dirty="0"/>
              <a:t>COLOUR : BLACK, BROWN, NATURAL &amp; TAN, SIZE : 12",13"14"  &amp; 16",17" &amp; 18"</a:t>
            </a:r>
            <a:br>
              <a:rPr lang="en-US" sz="2000" dirty="0"/>
            </a:br>
            <a:r>
              <a:rPr lang="en-US" sz="2000" dirty="0"/>
              <a:t>FOB MUMBAI PRICE : USD - 125.00</a:t>
            </a:r>
            <a:endParaRPr lang="en-US" sz="2000" dirty="0"/>
          </a:p>
        </p:txBody>
      </p:sp>
      <p:pic>
        <p:nvPicPr>
          <p:cNvPr id="4" name="Content Placeholder 3" descr="WS-1007.jpg"/>
          <p:cNvPicPr>
            <a:picLocks noGrp="1" noChangeAspect="1"/>
          </p:cNvPicPr>
          <p:nvPr>
            <p:ph idx="1"/>
          </p:nvPr>
        </p:nvPicPr>
        <p:blipFill>
          <a:blip r:embed="rId1" cstate="print"/>
          <a:stretch>
            <a:fillRect/>
          </a:stretch>
        </p:blipFill>
        <p:spPr>
          <a:xfrm>
            <a:off x="3892389" y="1768416"/>
            <a:ext cx="3900672" cy="452024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WESTERN LEATHER SADDLE (WS-002) </a:t>
            </a:r>
            <a:br>
              <a:rPr lang="en-US" sz="2000" dirty="0"/>
            </a:br>
            <a:r>
              <a:rPr lang="en-US" sz="2000" dirty="0"/>
              <a:t>LEATHER WESTERN SADDLE WITH HALF CARVED DES: LEATHER WESTERN SADDLE WITH </a:t>
            </a:r>
            <a:br>
              <a:rPr lang="en-US" sz="2000" dirty="0"/>
            </a:br>
            <a:r>
              <a:rPr lang="en-US" sz="2000" dirty="0"/>
              <a:t>CARVIN &amp; SS FITTING, STRONGER FIBRE TREE WITH SOFTY SHEET </a:t>
            </a:r>
            <a:br>
              <a:rPr lang="en-US" sz="2000" dirty="0"/>
            </a:br>
            <a:r>
              <a:rPr lang="en-US" sz="2000" dirty="0"/>
              <a:t>COLOUR : BLACK, BROWN, NATURAL &amp; TAN, SIZE : 12",13"14"  &amp; 16",17" &amp; 18"</a:t>
            </a:r>
            <a:br>
              <a:rPr lang="en-US" sz="2000" dirty="0"/>
            </a:br>
            <a:r>
              <a:rPr lang="en-US" sz="2000" dirty="0"/>
              <a:t>FOB MUMBAI PRICE : USD - 120.00</a:t>
            </a:r>
            <a:endParaRPr lang="en-US" sz="2000" dirty="0"/>
          </a:p>
        </p:txBody>
      </p:sp>
      <p:pic>
        <p:nvPicPr>
          <p:cNvPr id="4" name="Content Placeholder 3" descr="WS-1006.jpg"/>
          <p:cNvPicPr>
            <a:picLocks noGrp="1" noChangeAspect="1"/>
          </p:cNvPicPr>
          <p:nvPr>
            <p:ph idx="1"/>
          </p:nvPr>
        </p:nvPicPr>
        <p:blipFill>
          <a:blip r:embed="rId1"/>
          <a:stretch>
            <a:fillRect/>
          </a:stretch>
        </p:blipFill>
        <p:spPr>
          <a:xfrm>
            <a:off x="4266544" y="1756023"/>
            <a:ext cx="3113746" cy="455670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WESTERN LEATHER SADDLE (WS-003)</a:t>
            </a:r>
            <a:br>
              <a:rPr lang="en-US" sz="2000" dirty="0"/>
            </a:br>
            <a:r>
              <a:rPr lang="en-US" sz="2000" dirty="0"/>
              <a:t>LEATHER WESTERN MOUNTAIN SADDLE WITH FULL CARVED DES: LEATHER WESTERN MOUNTAIN SADDLE WITH CARVIN &amp; SS FITTING, STRONGER FIBRE TREE WITH HARD SHEET                                                                                                                                                                                              COLOUR : BLACK, BROWN, NATURAL &amp; TAN, SIZE : 12",13"14"  &amp; 16",17" &amp; 18"</a:t>
            </a:r>
            <a:br>
              <a:rPr lang="en-US" sz="2000" dirty="0"/>
            </a:br>
            <a:r>
              <a:rPr lang="en-US" sz="2000" dirty="0"/>
              <a:t>FOB MUMBAI PRICE : USD - 120.00</a:t>
            </a:r>
            <a:endParaRPr lang="en-US" sz="2000" dirty="0"/>
          </a:p>
        </p:txBody>
      </p:sp>
      <p:pic>
        <p:nvPicPr>
          <p:cNvPr id="4" name="Content Placeholder 3" descr="WS-1002.jpg"/>
          <p:cNvPicPr>
            <a:picLocks noGrp="1" noChangeAspect="1"/>
          </p:cNvPicPr>
          <p:nvPr>
            <p:ph idx="1"/>
          </p:nvPr>
        </p:nvPicPr>
        <p:blipFill>
          <a:blip r:embed="rId1"/>
          <a:stretch>
            <a:fillRect/>
          </a:stretch>
        </p:blipFill>
        <p:spPr>
          <a:xfrm>
            <a:off x="4478694" y="1766087"/>
            <a:ext cx="2948473" cy="452859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30629"/>
            <a:ext cx="10058400" cy="1606731"/>
          </a:xfrm>
        </p:spPr>
        <p:txBody>
          <a:bodyPr>
            <a:noAutofit/>
          </a:bodyPr>
          <a:lstStyle/>
          <a:p>
            <a:r>
              <a:rPr lang="en-US" sz="2000" b="1" dirty="0"/>
              <a:t>ARTICLE : WESTERN LEATHER SADDLE (WS-004)</a:t>
            </a:r>
            <a:br>
              <a:rPr lang="en-US" sz="2000" dirty="0"/>
            </a:br>
            <a:r>
              <a:rPr lang="en-US" sz="2000" dirty="0"/>
              <a:t>LEATHER WESTERN SADDLE WITH FULL DIE EMBOSSED</a:t>
            </a:r>
            <a:br>
              <a:rPr lang="en-US" sz="2000" dirty="0"/>
            </a:br>
            <a:r>
              <a:rPr lang="en-US" sz="2000" dirty="0"/>
              <a:t>DES: LEATHER WESTERN SADDLE WITH FULL DIE EMBOSSED &amp; SILVER FITTING OVERALL WITH SILVER CONCHOS, STRONGER FIBRE TREE WITH SOFTY SHEET </a:t>
            </a:r>
            <a:br>
              <a:rPr lang="en-US" sz="2000" dirty="0"/>
            </a:br>
            <a:r>
              <a:rPr lang="en-US" sz="2000" dirty="0"/>
              <a:t>COLOUR : BLACK, BROWN, NATURAL &amp; TAN, SIZE : 12",13"14"  &amp; 16",17" &amp; 18"</a:t>
            </a:r>
            <a:br>
              <a:rPr lang="en-US" sz="2000" dirty="0"/>
            </a:br>
            <a:r>
              <a:rPr lang="en-US" sz="2000" dirty="0"/>
              <a:t>FOB MUMBAI PRICE : USD - 135.00</a:t>
            </a:r>
            <a:endParaRPr lang="en-US" sz="2000" dirty="0"/>
          </a:p>
        </p:txBody>
      </p:sp>
      <p:pic>
        <p:nvPicPr>
          <p:cNvPr id="4" name="Content Placeholder 3" descr="WS-1009.jpg"/>
          <p:cNvPicPr>
            <a:picLocks noGrp="1" noChangeAspect="1"/>
          </p:cNvPicPr>
          <p:nvPr>
            <p:ph idx="1"/>
          </p:nvPr>
        </p:nvPicPr>
        <p:blipFill>
          <a:blip r:embed="rId1"/>
          <a:stretch>
            <a:fillRect/>
          </a:stretch>
        </p:blipFill>
        <p:spPr>
          <a:xfrm>
            <a:off x="4114804" y="1772814"/>
            <a:ext cx="3647525" cy="453108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30629"/>
            <a:ext cx="10058400" cy="1606731"/>
          </a:xfrm>
        </p:spPr>
        <p:txBody>
          <a:bodyPr>
            <a:noAutofit/>
          </a:bodyPr>
          <a:lstStyle/>
          <a:p>
            <a:r>
              <a:rPr lang="en-US" sz="2000" b="1" dirty="0"/>
              <a:t>ARTICLE : WESTERN LEATHER SADDLE (WS-005)</a:t>
            </a:r>
            <a:br>
              <a:rPr lang="en-US" sz="2000" dirty="0"/>
            </a:br>
            <a:r>
              <a:rPr lang="en-US" sz="2000" dirty="0"/>
              <a:t>LEATHER WESTERN SADDLE WITH FULL DIE EMBOSSED</a:t>
            </a:r>
            <a:br>
              <a:rPr lang="en-US" sz="2000" dirty="0"/>
            </a:br>
            <a:r>
              <a:rPr lang="en-US" sz="2000" dirty="0"/>
              <a:t>DES: LEATHER WESTERN SADDLE WITH FULL DIE EMBOSSED &amp; SILVER FITTING OVERALL WITH SILVER CONCHOS, STRONGER FIBRE TREE WITH SOFTY SHEET                                                                                                                                                                                  COLOUR : BLACK, BROWN, NATURAL &amp; TAN, SIZE : 12",13"14"  &amp; 16",17" &amp; 18"</a:t>
            </a:r>
            <a:br>
              <a:rPr lang="en-US" sz="2000" dirty="0"/>
            </a:br>
            <a:r>
              <a:rPr lang="en-US" sz="2000" dirty="0"/>
              <a:t>FOB MUMBAI PRICE : USD - 125.00</a:t>
            </a:r>
            <a:endParaRPr lang="en-US" sz="2000" dirty="0"/>
          </a:p>
        </p:txBody>
      </p:sp>
      <p:pic>
        <p:nvPicPr>
          <p:cNvPr id="4" name="Content Placeholder 3" descr="WS-10001-1024x768.jpg"/>
          <p:cNvPicPr>
            <a:picLocks noGrp="1" noChangeAspect="1"/>
          </p:cNvPicPr>
          <p:nvPr>
            <p:ph idx="1"/>
          </p:nvPr>
        </p:nvPicPr>
        <p:blipFill>
          <a:blip r:embed="rId1" cstate="print"/>
          <a:stretch>
            <a:fillRect/>
          </a:stretch>
        </p:blipFill>
        <p:spPr>
          <a:xfrm>
            <a:off x="3318827" y="1771864"/>
            <a:ext cx="5841734" cy="45340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02637"/>
            <a:ext cx="10058400" cy="1634723"/>
          </a:xfrm>
        </p:spPr>
        <p:txBody>
          <a:bodyPr>
            <a:noAutofit/>
          </a:bodyPr>
          <a:lstStyle/>
          <a:p>
            <a:r>
              <a:rPr lang="en-US" sz="2000" b="1" dirty="0"/>
              <a:t>ARTICLE : WESTERN LEATHER SADDLE (WS-006)</a:t>
            </a:r>
            <a:br>
              <a:rPr lang="en-US" sz="2000" dirty="0"/>
            </a:br>
            <a:r>
              <a:rPr lang="en-US" sz="2000" dirty="0"/>
              <a:t>LEATHER WESTERN SADDLE WITH FULL DIE EMBOSSED</a:t>
            </a:r>
            <a:br>
              <a:rPr lang="en-US" sz="2000" dirty="0"/>
            </a:br>
            <a:r>
              <a:rPr lang="en-US" sz="2000" dirty="0"/>
              <a:t>DES: LEATHER WESTERN SADDLE WITH FULL DIE EMBOSSED &amp; SILVER FITTING OVERALL WITH SILVER CONCHOS, STRONGER FIBRE TREE WITH SOFTY SHEET                                                                                                                                                                                          COLOUR : BLACK, BROWN, NATURAL &amp; TAN, SIZE : 12",13"14"  &amp; 16",17" &amp; 18"</a:t>
            </a:r>
            <a:br>
              <a:rPr lang="en-US" sz="2000" dirty="0"/>
            </a:br>
            <a:r>
              <a:rPr lang="en-US" sz="2000" dirty="0"/>
              <a:t>FOB MUMBAI PRICE : USD - 120.00</a:t>
            </a:r>
            <a:endParaRPr lang="en-US" sz="2000" dirty="0"/>
          </a:p>
        </p:txBody>
      </p:sp>
      <p:pic>
        <p:nvPicPr>
          <p:cNvPr id="4" name="Content Placeholder 3" descr="WS-1004.jpg"/>
          <p:cNvPicPr>
            <a:picLocks noGrp="1" noChangeAspect="1"/>
          </p:cNvPicPr>
          <p:nvPr>
            <p:ph idx="1"/>
          </p:nvPr>
        </p:nvPicPr>
        <p:blipFill>
          <a:blip r:embed="rId1"/>
          <a:stretch>
            <a:fillRect/>
          </a:stretch>
        </p:blipFill>
        <p:spPr>
          <a:xfrm>
            <a:off x="3381555" y="1763237"/>
            <a:ext cx="5544898" cy="446364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ARTICLE : WESTERN LEATHER SADDLE (WS-008)</a:t>
            </a:r>
            <a:br>
              <a:rPr lang="en-US" sz="2000" dirty="0"/>
            </a:br>
            <a:r>
              <a:rPr lang="en-US" sz="2000" dirty="0"/>
              <a:t>LEATHER WESTERN MOUNTAIN SADDLE WITH FULL CARVED DES: LEATHER WESTERN MOUNTAIN SADDLE WITH CARVIN &amp; SS FITTING, STRONGER FIBRE TREE WITH HARD SHEET                                                                                                                                                                                     COLOUR : BLACK, BROWN, NATURAL &amp; TAN, SIZE : 12",13"14"  &amp; 16",17" &amp; 18"</a:t>
            </a:r>
            <a:br>
              <a:rPr lang="en-US" sz="2000" dirty="0"/>
            </a:br>
            <a:r>
              <a:rPr lang="en-US" sz="2000" dirty="0"/>
              <a:t>FOB MUMBAI PRICE : USD - 135.00</a:t>
            </a:r>
            <a:endParaRPr lang="en-US" sz="2000" dirty="0"/>
          </a:p>
        </p:txBody>
      </p:sp>
      <p:pic>
        <p:nvPicPr>
          <p:cNvPr id="4" name="Content Placeholder 3" descr="WS-1010.jpg"/>
          <p:cNvPicPr>
            <a:picLocks noGrp="1" noChangeAspect="1"/>
          </p:cNvPicPr>
          <p:nvPr>
            <p:ph idx="1"/>
          </p:nvPr>
        </p:nvPicPr>
        <p:blipFill>
          <a:blip r:embed="rId1"/>
          <a:stretch>
            <a:fillRect/>
          </a:stretch>
        </p:blipFill>
        <p:spPr>
          <a:xfrm>
            <a:off x="4657607" y="1771864"/>
            <a:ext cx="3183806" cy="4500079"/>
          </a:xfrm>
          <a:prstGeom prst="rect">
            <a:avLst/>
          </a:prstGeom>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9162</Words>
  <Application>WPS Presentation</Application>
  <PresentationFormat>Widescreen</PresentationFormat>
  <Paragraphs>67</Paragraphs>
  <Slides>33</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33</vt:i4>
      </vt:variant>
    </vt:vector>
  </HeadingPairs>
  <TitlesOfParts>
    <vt:vector size="41" baseType="lpstr">
      <vt:lpstr>Arial</vt:lpstr>
      <vt:lpstr>SimSun</vt:lpstr>
      <vt:lpstr>Wingdings</vt:lpstr>
      <vt:lpstr>Calibri</vt:lpstr>
      <vt:lpstr>Microsoft YaHei</vt:lpstr>
      <vt:lpstr>Arial Unicode MS</vt:lpstr>
      <vt:lpstr>Calibri Light</vt:lpstr>
      <vt:lpstr>Retrospect</vt:lpstr>
      <vt:lpstr>PowerPoint 演示文稿</vt:lpstr>
      <vt:lpstr>ARTICLE : ALL PURPOSE SADDLE JUMPING (AP-001) DES: BUFFALO LEATHER HARNESS WITH COW SOFTY SOFT PADDED, WOODEN TREE COLOUR : BLACK, BROWN SIZE : 14”, 15” 16", 17" &amp; 18" FOB MUMBAI PRICE : USD - 65.00 </vt:lpstr>
      <vt:lpstr>SYNTHETIC HALFLINGER GENERAL PURPOSE SADDLE (AP-002) Beautifully stitched, comfortable half linger saddle. Can be used in all weather condition. Wide fit - D-D 9inchs, Extra comfortable seat, Stainless Steel Fitting  COLOUR : BLACK, BROWN SIZE : 14”, 15” 16", 17" &amp; 18" FOB MUMBAI PRICE : USD - 42.00</vt:lpstr>
      <vt:lpstr>ARTICLE : ALL PURPOSE SADDLE (AP-003) DES: BUFFALO LEATHER HARNESS WITH COW SOFTY SOFT PADDED, WOODEDN TREE COLOUR : BLACK, BROWN SIZE : 14”, 15”, 16", 17" &amp; 18" FOB MUMBAI PRICE : USD - 65.00</vt:lpstr>
      <vt:lpstr>SYNTHETIC HALFLINGER GENERAL PURPOSE SADDLE (AP-004) Beautifully stitched, comfortable half linger saddle. Can be used in all weather condition. Wide fit - D-D 9inchs, Extra comfortable seat, Stainless Steel Fitting COLOUR : BLACK, BROWN SIZE : 14”, 15” 16", 17" &amp; 18" FOB MUMBAI PRICE : USD - 40.00</vt:lpstr>
      <vt:lpstr>ARTICLE : ALL PURPOSE SADDLE (AP-005) DES: IMPORTED COW HARNESS (ENGLISH LEATHER) WITH COW SOFTY SOFT PADDED, WOODEN TREE COLOUR : BLACK, BROWN SIZE : 14”, 15” 16", 17" &amp; 18" FOB MUMBAI PRICE : USD - 95.00 </vt:lpstr>
      <vt:lpstr>ARTICLE : SADDLE (AP-006) DES: IMPORTED COW HARNESS (ENGLISH LEATHER) WITH COW SOFTY SOFT PADDED, WOODEN TREE COLOUR : BLACK, BROWN SIZE : 14”, 15” 16", 17" &amp; 18" FOB MUMBAI PRICE : USD - 105.00 </vt:lpstr>
      <vt:lpstr>ARTICLE : SADDLE (AP-007) DES: IMPORTED COW HARNESS (ENGLISH LEATHER) WITH COW SOFTY SOFT PADDED, WOODEN TREE COLOUR : BLACK, BROWN SIZE : 14”, 15” 16", 17" &amp; 18" FOB MUMBAI PRICE : USD - 120.00 </vt:lpstr>
      <vt:lpstr>ARTICLE : SADDLE (AP-008) DES: IMPORTED COW HARNESS (ENGLISH LEATHER) WITH COW SOFTY SOFT PADDED, WOODEN TREE COLOUR : BLACK, BROWN SIZE : 14”, 15” 16", 17" &amp; 18" FOB MUMBAI PRICE : USD - 110.00 </vt:lpstr>
      <vt:lpstr>ARTICLE : SADDLE (AP-009) DES: IMPORTED COW HARNESS (ENGLISH LEATHER) WITH COW SOFTY SOFT PADDED, WOODEN TREE COLOUR : BLACK, BROWN SIZE : 14”, 15” 16", 17" &amp; 18" FOB MUMBAI PRICE : USD - 120.00 </vt:lpstr>
      <vt:lpstr>ARTICLE : SADDLE (AP-010) DES: IMPORTED COW HARNESS (ENGLISH LEATHER) WITH COW SOFTY SOFT PADDED, WOODEN TREE COLOUR : BLACK, BROWN SIZE : 14”, 15” 16", 17" &amp; 18" FOB MUMBAI PRICE : USD - 110.00 </vt:lpstr>
      <vt:lpstr>ARTICLE : SADDLE (AP-011) DES: IMPORTED COW HARNESS (ENGLISH LEATHER) WITH COW SOFTY SOFT PADDED, WOODEN TREE COLOUR : BLACK, BROWN SIZE : 14”, 15” 16", 17" &amp; 18" FOB MUMBAI PRICE : USD - 115.00 </vt:lpstr>
      <vt:lpstr>ARTICLE : SADDLE (AP-012) DES: IMPORTED COW (ENGLISH LEATHER) COW SOFTY SOFT PADDED, WOODEN TREE COLOUR : BLACK, BROWN SIZE : 14”, 15” 16", 17" &amp; 18" FOB MUMBAI PRICE : USD - 105.00 </vt:lpstr>
      <vt:lpstr>ARTICLE : SADDLE (AP-013) DES: IMPORTED COW HARNESS (ENGLISH LEATHER) WITH COW SOFTY SOFT PADDED, WOODEN TREE COLOUR : BLACK, BROWN SIZE : 14”, 15” 16", 17" &amp; 18" FOB MUMBAI PRICE : USD - 120.00 </vt:lpstr>
      <vt:lpstr>ARTICLE : SADDLE (AP-014) DES: IMPORTED COW HARNESS (ENGLISH LEATHER) WITH COW SOFTY SOFT PADDED, WOODEN TREE COLOUR : BLACK, BROWN SIZE : 14”, 15” 16", 17" &amp; 18" FOB MUMBAI PRICE : USD - 110.00 </vt:lpstr>
      <vt:lpstr>ARTICLE : SADDLE (AP-015) DES: IMPORTED COW HARNESS (ENGLISH LEATHER) WITH COW SOFTY SOFT PADDED, WOODEN TREE COLOUR : BLACK, BROWN SIZE : 14”, 15” 16", 17" &amp; 18" FOB MUMBAI PRICE : USD - 120.00 </vt:lpstr>
      <vt:lpstr>SYNTHETIC LEATHER HORSE SADDLE SUEDE SEAT &amp; PAD (AP-016) Beautifully stitched, comfortable half linger saddle. Can be used in all weather condition. Wide fit -(SIZE-16,17,18) D-D 9inchs,(SIZE-14,15) D-D 7inchs,  Extra comfortable seat, Stainless Steel Fitting, COLOUR : BLACK, BROWN  FOB MUMBAI PRICE : USD - 45.00</vt:lpstr>
      <vt:lpstr>SYNTHETIC HALFLINGER GENERAL PURPOSE SADDLE (AP-017) Beautifully stitched, comfortable half linger saddle. Can be used in all weather condition. Wide fit - D-D 9inchs, Extra comfortable seat, Stainless Steel Fitting FOB MUMBAI PRICE : USD - 45.00</vt:lpstr>
      <vt:lpstr>ARTICLE : ALL PURPOSE SADDLE (AP-018) DES: BUFFALO LEATHER HARNESS WITH COW SOFTY SOFT PADDED, WOODEDN TREE COLOUR : BLACK, BROWN SIZE : 16",17" &amp; 18" FOB MUMBAI PRICE : USD - 65.00</vt:lpstr>
      <vt:lpstr>ARTICLE : ALL PURPOSE SADDLE (AP-019) DES: BUFFALO LEATHER HARNESS WITH COW SOFTY SOFT PADDED, WOODEDN TREE COLOUR : BLACK, BROWN , SIZE : 14”, 15” 16", 17" &amp; 18" FOB MUMBAI PRICE : USD - 70.00</vt:lpstr>
      <vt:lpstr>ARTICLE : ALL PURPOSE SADDLE (AP-020) DES: BUFFALO LEATHER HARNESS WITH COW SOFTY SOFT PADDED, WOODEDN TREE COLOUR : BLACK, BROWN, 14”, 15” 16", 17" &amp; 18" FOB MUMBAI PRICE : USD - 65.00</vt:lpstr>
      <vt:lpstr>ARTICLE : ALL PURPOSE SADDLE (AP-021) DES: BUFFALO LEATHER HARNESS WITH COW SOFTY SOFT PADDED, WOODEDN TREE COLOUR : BLACK, BROWN, SIZE : 14”, 15” 16", 17" &amp; 18" FOB MUMBAI PRICE : USD - 65.00</vt:lpstr>
      <vt:lpstr>ARTICLE : LEATHER JUMPING SADDLE (JS-001) DES: BUFFALO LEATHER HARNESS WITH COW SOFTY SOFT PADDED, WOODEDN TREE COLOUR : BLACK, BROWN SIZE : 14”, 15” 16", 17" &amp; 18" FOB MUMBAI PRICE : USD - 65.00</vt:lpstr>
      <vt:lpstr>ARTICLE : LEATHER JUMPING SADDLE (JS-002) DES: BUFFALO LEATHER HARNESS WITH COW SOFTY SOFT PADDED, WOODEDN TREE COLOUR : BLACK, BROWN SIZE : 14”, 15” 16", 17" &amp; 18" FOB MUMBAI PRICE : USD - 75.00</vt:lpstr>
      <vt:lpstr>ARTICLE : LEATHER JUMPING SADDLE (JS-003) DES: BUFFALO LEATHER HARNESS WITH COW SOFTY SOFT PADDED, WOODEDN TREE WITH WHIT STITCHING OVERALL                                                                                                                                                                                                                           COLOUR : BLACK, BROWN, SIZE : 14”, 15” 16", 17" &amp; 18" FOB MUMBAI PRICE : USD - 75.00</vt:lpstr>
      <vt:lpstr>     SYNTHETIC FREEMAX TREELESS HORSE SADDLE (FMX-001) Finest Quality Treeless Saddle made up of High Quality Soft &amp; Washable Synthetic Suede PU Moulded Seats and Flaps, No Hard Components Detachable Seat with Velcro System. Comes with Changeable Wither Iron Arch  so can be Fitted on Variety of Horses. Detachable Stirrups Straps, Attached E Bars, Riders can Change on  His Comfortable Position. Underside Fix Panels Provide Comfort to Horse. Light weight approx. 2 kg.  We are giving professionally machine stitching (image attached) which gives long product life.                                                                                                                                                                                                   COLOUR : BLACK, BROWN SIZE : 14', 16", 17" &amp; 18" FOB MUMBAI PRICE : USD - 35.00</vt:lpstr>
      <vt:lpstr>ARTICLE : WESTERN LEATHER SADDLE (WS-001) LEATHER WESTERN MOUNTAIN SADDLE WITH FULL CARVED DES: LEATHER WESTERN MOUNTAIN SADDLE WITH CARVIN &amp; SS FITTING, STRONGER FIBRE TREE WITH HARD SHEET  COLOUR : BLACK, BROWN, NATURAL &amp; TAN, SIZE : 12",13"14"  &amp; 16",17" &amp; 18" FOB MUMBAI PRICE : USD - 125.00</vt:lpstr>
      <vt:lpstr>ARTICLE : WESTERN LEATHER SADDLE (WS-002)  LEATHER WESTERN SADDLE WITH HALF CARVED DES: LEATHER WESTERN SADDLE WITH  CARVIN &amp; SS FITTING, STRONGER FIBRE TREE WITH SOFTY SHEET  COLOUR : BLACK, BROWN, NATURAL &amp; TAN, SIZE : 12",13"14"  &amp; 16",17" &amp; 18" FOB MUMBAI PRICE : USD - 120.00</vt:lpstr>
      <vt:lpstr>ARTICLE : WESTERN LEATHER SADDLE (WS-003) LEATHER WESTERN MOUNTAIN SADDLE WITH FULL CARVED DES: LEATHER WESTERN MOUNTAIN SADDLE WITH CARVIN &amp; SS FITTING, STRONGER FIBRE TREE WITH HARD SHEET                                                                                                                                                                                              COLOUR : BLACK, BROWN, NATURAL &amp; TAN, SIZE : 12",13"14"  &amp; 16",17" &amp; 18" FOB MUMBAI PRICE : USD - 120.00</vt:lpstr>
      <vt:lpstr>ARTICLE : WESTERN LEATHER SADDLE (WS-004) LEATHER WESTERN SADDLE WITH FULL DIE EMBOSSED DES: LEATHER WESTERN SADDLE WITH FULL DIE EMBOSSED &amp; SILVER FITTING OVERALL WITH SILVER CONCHOS, STRONGER FIBRE TREE WITH SOFTY SHEET  COLOUR : BLACK, BROWN, NATURAL &amp; TAN, SIZE : 12",13"14"  &amp; 16",17" &amp; 18" FOB MUMBAI PRICE : USD - 135.00</vt:lpstr>
      <vt:lpstr>ARTICLE : WESTERN LEATHER SADDLE (WS-005) LEATHER WESTERN SADDLE WITH FULL DIE EMBOSSED DES: LEATHER WESTERN SADDLE WITH FULL DIE EMBOSSED &amp; SILVER FITTING OVERALL WITH SILVER CONCHOS, STRONGER FIBRE TREE WITH SOFTY SHEET                                                                                                                                                                                  COLOUR : BLACK, BROWN, NATURAL &amp; TAN, SIZE : 12",13"14"  &amp; 16",17" &amp; 18" FOB MUMBAI PRICE : USD - 125.00</vt:lpstr>
      <vt:lpstr>ARTICLE : WESTERN LEATHER SADDLE (WS-006) LEATHER WESTERN SADDLE WITH FULL DIE EMBOSSED DES: LEATHER WESTERN SADDLE WITH FULL DIE EMBOSSED &amp; SILVER FITTING OVERALL WITH SILVER CONCHOS, STRONGER FIBRE TREE WITH SOFTY SHEET                                                                                                                                                                                          COLOUR : BLACK, BROWN, NATURAL &amp; TAN, SIZE : 12",13"14"  &amp; 16",17" &amp; 18" FOB MUMBAI PRICE : USD - 120.00</vt:lpstr>
      <vt:lpstr>ARTICLE : WESTERN LEATHER SADDLE (WS-008) LEATHER WESTERN MOUNTAIN SADDLE WITH FULL CARVED DES: LEATHER WESTERN MOUNTAIN SADDLE WITH CARVIN &amp; SS FITTING, STRONGER FIBRE TREE WITH HARD SHEET                                                                                                                                                                                     COLOUR : BLACK, BROWN, NATURAL &amp; TAN, SIZE : 12",13"14"  &amp; 16",17" &amp; 18" FOB MUMBAI PRICE : USD - 135.00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ARREOS INTERNATIONAL</dc:title>
  <dc:creator>ARREOS</dc:creator>
  <cp:lastModifiedBy>Arreos International</cp:lastModifiedBy>
  <cp:revision>35</cp:revision>
  <dcterms:created xsi:type="dcterms:W3CDTF">2021-11-18T19:50:00Z</dcterms:created>
  <dcterms:modified xsi:type="dcterms:W3CDTF">2024-06-10T07:30:04Z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64F9076348964501B1B478E2644164F7_12</vt:lpwstr>
  </property>
  <property fmtid="{D5CDD505-2E9C-101B-9397-08002B2CF9AE}" pid="3" name="KSOProductBuildVer">
    <vt:lpwstr>1033-12.2.0.13306</vt:lpwstr>
  </property>
</Properties>
</file>