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2" r:id="rId3"/>
    <p:sldId id="287" r:id="rId4"/>
    <p:sldId id="292" r:id="rId5"/>
    <p:sldId id="293" r:id="rId6"/>
    <p:sldId id="294" r:id="rId7"/>
    <p:sldId id="295" r:id="rId8"/>
    <p:sldId id="28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418"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DE6118-2437-4B30-8E3C-4D2BE6020583}" type="datetimeFigureOut">
              <a:rPr lang="en-US" smtClean="0"/>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7DE6118-2437-4B30-8E3C-4D2BE6020583}" type="datetimeFigureOut">
              <a:rPr lang="en-US" smtClean="0"/>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6542" y="416372"/>
            <a:ext cx="10118785" cy="891540"/>
          </a:xfrm>
          <a:prstGeom prst="rect">
            <a:avLst/>
          </a:prstGeom>
        </p:spPr>
        <p:txBody>
          <a:bodyPr wrap="square">
            <a:spAutoFit/>
          </a:bodyPr>
          <a:lstStyle/>
          <a:p>
            <a:pPr algn="ctr"/>
            <a:r>
              <a:rPr lang="en-US" sz="2000" b="1" dirty="0" smtClean="0">
                <a:latin typeface="Arial" panose="020B0604020202020204" pitchFamily="34" charset="0"/>
                <a:cs typeface="Arial" panose="020B0604020202020204" pitchFamily="34" charset="0"/>
              </a:rPr>
              <a:t>ARREOS INTERNATIONAL</a:t>
            </a:r>
            <a:endParaRPr lang="en-US" sz="2000" b="1" dirty="0">
              <a:latin typeface="Arial" panose="020B0604020202020204" pitchFamily="34" charset="0"/>
              <a:cs typeface="Arial" panose="020B0604020202020204" pitchFamily="34" charset="0"/>
            </a:endParaRPr>
          </a:p>
          <a:p>
            <a:pPr algn="ctr"/>
            <a:r>
              <a:rPr lang="en-US" sz="1600">
                <a:latin typeface="Arial" panose="020B0604020202020204" pitchFamily="34" charset="0"/>
                <a:cs typeface="Arial" panose="020B0604020202020204" pitchFamily="34" charset="0"/>
                <a:sym typeface="+mn-ea"/>
              </a:rPr>
              <a:t>88/384 (3) Overseas Compound, Humanyun Bagh, Kanpur  208001, Uttar Pardesh – INDIA</a:t>
            </a:r>
            <a:br>
              <a:rPr lang="en-US" sz="1600" dirty="0" smtClean="0">
                <a:latin typeface="Arial" panose="020B0604020202020204" pitchFamily="34" charset="0"/>
                <a:cs typeface="Arial" panose="020B0604020202020204" pitchFamily="34" charset="0"/>
                <a:sym typeface="+mn-ea"/>
              </a:rPr>
            </a:br>
            <a:r>
              <a:rPr lang="en-US" sz="1600" dirty="0" smtClean="0">
                <a:latin typeface="Arial" panose="020B0604020202020204" pitchFamily="34" charset="0"/>
                <a:cs typeface="Arial" panose="020B0604020202020204" pitchFamily="34" charset="0"/>
                <a:sym typeface="+mn-ea"/>
              </a:rPr>
              <a:t>e-mail: info@arreosinternational.com, web: www.arreosinternational.com</a:t>
            </a:r>
            <a:endParaRPr lang="en-US" sz="16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71402" y="1805257"/>
            <a:ext cx="4666823" cy="450630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74143" y="2294494"/>
            <a:ext cx="6675231" cy="3752895"/>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7448" y="707455"/>
            <a:ext cx="4858878" cy="2656847"/>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440829" y="2834864"/>
            <a:ext cx="2826057" cy="4104937"/>
          </a:xfrm>
          <a:prstGeom prst="rect">
            <a:avLst/>
          </a:prstGeom>
        </p:spPr>
      </p:pic>
      <p:sp>
        <p:nvSpPr>
          <p:cNvPr id="13" name="Rectangle 12"/>
          <p:cNvSpPr/>
          <p:nvPr/>
        </p:nvSpPr>
        <p:spPr>
          <a:xfrm>
            <a:off x="174143" y="0"/>
            <a:ext cx="6873305" cy="1800493"/>
          </a:xfrm>
          <a:prstGeom prst="rect">
            <a:avLst/>
          </a:prstGeom>
        </p:spPr>
        <p:txBody>
          <a:bodyPr wrap="square">
            <a:spAutoFit/>
          </a:bodyPr>
          <a:lstStyle/>
          <a:p>
            <a:r>
              <a:rPr lang="en-IN" sz="1100" b="1" dirty="0" smtClean="0">
                <a:latin typeface="Arial" panose="020B0604020202020204" pitchFamily="34" charset="0"/>
                <a:cs typeface="Arial" panose="020B0604020202020204" pitchFamily="34" charset="0"/>
              </a:rPr>
              <a:t>Description : </a:t>
            </a:r>
            <a:r>
              <a:rPr lang="en-IN" sz="1100" b="1" dirty="0">
                <a:latin typeface="Arial" panose="020B0604020202020204" pitchFamily="34" charset="0"/>
                <a:cs typeface="Arial" panose="020B0604020202020204" pitchFamily="34" charset="0"/>
              </a:rPr>
              <a:t>T</a:t>
            </a:r>
            <a:r>
              <a:rPr lang="en-IN" sz="1100" b="1" dirty="0" smtClean="0">
                <a:latin typeface="Arial" panose="020B0604020202020204" pitchFamily="34" charset="0"/>
                <a:cs typeface="Arial" panose="020B0604020202020204" pitchFamily="34" charset="0"/>
              </a:rPr>
              <a:t>endon Boot TB-0011</a:t>
            </a:r>
            <a:br>
              <a:rPr lang="en-IN" sz="1100" b="1" dirty="0" smtClean="0">
                <a:latin typeface="Arial" panose="020B0604020202020204" pitchFamily="34" charset="0"/>
                <a:cs typeface="Arial" panose="020B0604020202020204" pitchFamily="34" charset="0"/>
              </a:rPr>
            </a:br>
            <a:r>
              <a:rPr lang="en-IN" sz="1100" dirty="0" smtClean="0">
                <a:latin typeface="Arial" panose="020B0604020202020204" pitchFamily="34" charset="0"/>
                <a:cs typeface="Arial" panose="020B0604020202020204" pitchFamily="34" charset="0"/>
              </a:rPr>
              <a:t>Durable </a:t>
            </a:r>
            <a:r>
              <a:rPr lang="en-IN" sz="1100" dirty="0">
                <a:latin typeface="Arial" panose="020B0604020202020204" pitchFamily="34" charset="0"/>
                <a:cs typeface="Arial" panose="020B0604020202020204" pitchFamily="34" charset="0"/>
              </a:rPr>
              <a:t>outer </a:t>
            </a:r>
            <a:r>
              <a:rPr lang="en-IN" sz="1100" dirty="0" smtClean="0">
                <a:latin typeface="Arial" panose="020B0604020202020204" pitchFamily="34" charset="0"/>
                <a:cs typeface="Arial" panose="020B0604020202020204" pitchFamily="34" charset="0"/>
              </a:rPr>
              <a:t>material </a:t>
            </a:r>
            <a:r>
              <a:rPr lang="en-IN" sz="1100" dirty="0">
                <a:latin typeface="Arial" panose="020B0604020202020204" pitchFamily="34" charset="0"/>
                <a:cs typeface="Arial" panose="020B0604020202020204" pitchFamily="34" charset="0"/>
              </a:rPr>
              <a:t>Shell: TPU plastic.</a:t>
            </a:r>
            <a:endParaRPr lang="en-IN" sz="1100" b="1" dirty="0">
              <a:latin typeface="Arial" panose="020B0604020202020204" pitchFamily="34" charset="0"/>
              <a:cs typeface="Arial" panose="020B0604020202020204" pitchFamily="34" charset="0"/>
            </a:endParaRPr>
          </a:p>
          <a:p>
            <a:pPr>
              <a:buFont typeface="Arial" panose="020B0604020202020204" pitchFamily="34" charset="0"/>
              <a:buChar char="•"/>
            </a:pPr>
            <a:r>
              <a:rPr lang="en-IN" sz="1100" dirty="0" smtClean="0">
                <a:latin typeface="Arial" panose="020B0604020202020204" pitchFamily="34" charset="0"/>
                <a:cs typeface="Arial" panose="020B0604020202020204" pitchFamily="34" charset="0"/>
              </a:rPr>
              <a:t>Neoprene </a:t>
            </a:r>
            <a:r>
              <a:rPr lang="en-IN" sz="1100" dirty="0">
                <a:latin typeface="Arial" panose="020B0604020202020204" pitchFamily="34" charset="0"/>
                <a:cs typeface="Arial" panose="020B0604020202020204" pitchFamily="34" charset="0"/>
              </a:rPr>
              <a:t>lining</a:t>
            </a:r>
            <a:endParaRPr lang="en-IN" sz="1100" dirty="0">
              <a:latin typeface="Arial" panose="020B0604020202020204" pitchFamily="34" charset="0"/>
              <a:cs typeface="Arial" panose="020B0604020202020204" pitchFamily="34" charset="0"/>
            </a:endParaRPr>
          </a:p>
          <a:p>
            <a:pPr>
              <a:buFont typeface="Arial" panose="020B0604020202020204" pitchFamily="34" charset="0"/>
              <a:buChar char="•"/>
            </a:pPr>
            <a:r>
              <a:rPr lang="en-IN" sz="1100" dirty="0">
                <a:latin typeface="Arial" panose="020B0604020202020204" pitchFamily="34" charset="0"/>
                <a:cs typeface="Arial" panose="020B0604020202020204" pitchFamily="34" charset="0"/>
              </a:rPr>
              <a:t>Pretty colours</a:t>
            </a:r>
            <a:endParaRPr lang="en-IN" sz="1100" dirty="0">
              <a:latin typeface="Arial" panose="020B0604020202020204" pitchFamily="34" charset="0"/>
              <a:cs typeface="Arial" panose="020B0604020202020204" pitchFamily="34" charset="0"/>
            </a:endParaRPr>
          </a:p>
          <a:p>
            <a:pPr>
              <a:buFont typeface="Arial" panose="020B0604020202020204" pitchFamily="34" charset="0"/>
              <a:buChar char="•"/>
            </a:pPr>
            <a:r>
              <a:rPr lang="en-IN" sz="1100" dirty="0">
                <a:latin typeface="Arial" panose="020B0604020202020204" pitchFamily="34" charset="0"/>
                <a:cs typeface="Arial" panose="020B0604020202020204" pitchFamily="34" charset="0"/>
              </a:rPr>
              <a:t>Striped hook-and-loop </a:t>
            </a:r>
            <a:r>
              <a:rPr lang="en-IN" sz="1100" dirty="0" smtClean="0">
                <a:latin typeface="Arial" panose="020B0604020202020204" pitchFamily="34" charset="0"/>
                <a:cs typeface="Arial" panose="020B0604020202020204" pitchFamily="34" charset="0"/>
              </a:rPr>
              <a:t>closure</a:t>
            </a:r>
            <a:endParaRPr lang="en-IN" sz="11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en-IN" sz="1100" dirty="0" smtClean="0">
                <a:latin typeface="Arial" panose="020B0604020202020204" pitchFamily="34" charset="0"/>
                <a:cs typeface="Arial" panose="020B0604020202020204" pitchFamily="34" charset="0"/>
              </a:rPr>
              <a:t>Colour: Black, Brown</a:t>
            </a:r>
            <a:r>
              <a:rPr lang="en-IN" sz="1100" dirty="0">
                <a:latin typeface="Arial" panose="020B0604020202020204" pitchFamily="34" charset="0"/>
                <a:cs typeface="Arial" panose="020B0604020202020204" pitchFamily="34" charset="0"/>
              </a:rPr>
              <a:t>, Beetle Khaki </a:t>
            </a:r>
            <a:r>
              <a:rPr lang="en-IN" sz="1100" dirty="0" smtClean="0">
                <a:latin typeface="Arial" panose="020B0604020202020204" pitchFamily="34" charset="0"/>
                <a:cs typeface="Arial" panose="020B0604020202020204" pitchFamily="34" charset="0"/>
              </a:rPr>
              <a:t>Green, </a:t>
            </a:r>
            <a:r>
              <a:rPr lang="en-IN" sz="1100" dirty="0" err="1" smtClean="0">
                <a:latin typeface="Arial" panose="020B0604020202020204" pitchFamily="34" charset="0"/>
                <a:cs typeface="Arial" panose="020B0604020202020204" pitchFamily="34" charset="0"/>
              </a:rPr>
              <a:t>Gray</a:t>
            </a:r>
            <a:r>
              <a:rPr lang="en-IN" sz="1100" dirty="0" smtClean="0">
                <a:latin typeface="Arial" panose="020B0604020202020204" pitchFamily="34" charset="0"/>
                <a:cs typeface="Arial" panose="020B0604020202020204" pitchFamily="34" charset="0"/>
              </a:rPr>
              <a:t>, Purple</a:t>
            </a:r>
            <a:endParaRPr lang="en-US" altLang="en-US" sz="1100" b="1" dirty="0" smtClean="0">
              <a:latin typeface="Arial" panose="020B0604020202020204" pitchFamily="34" charset="0"/>
              <a:cs typeface="Arial" panose="020B0604020202020204" pitchFamily="34" charset="0"/>
            </a:endParaRPr>
          </a:p>
          <a:p>
            <a:r>
              <a:rPr lang="en-US" altLang="en-US" sz="1100" b="1" dirty="0" smtClean="0">
                <a:latin typeface="Arial" panose="020B0604020202020204" pitchFamily="34" charset="0"/>
                <a:cs typeface="Arial" panose="020B0604020202020204" pitchFamily="34" charset="0"/>
              </a:rPr>
              <a:t>Price </a:t>
            </a:r>
            <a:r>
              <a:rPr lang="en-US" altLang="en-US" sz="1100" b="1" dirty="0">
                <a:latin typeface="Arial" panose="020B0604020202020204" pitchFamily="34" charset="0"/>
                <a:cs typeface="Arial" panose="020B0604020202020204" pitchFamily="34" charset="0"/>
              </a:rPr>
              <a:t>Fob </a:t>
            </a:r>
            <a:r>
              <a:rPr lang="en-US" altLang="en-US" sz="1100" b="1" dirty="0" smtClean="0">
                <a:latin typeface="Arial" panose="020B0604020202020204" pitchFamily="34" charset="0"/>
                <a:cs typeface="Arial" panose="020B0604020202020204" pitchFamily="34" charset="0"/>
              </a:rPr>
              <a:t>Mumbai Port, India</a:t>
            </a:r>
            <a:r>
              <a:rPr lang="en-US" altLang="en-US" sz="1100" b="1" dirty="0">
                <a:latin typeface="Arial" panose="020B0604020202020204" pitchFamily="34" charset="0"/>
                <a:cs typeface="Arial" panose="020B0604020202020204" pitchFamily="34" charset="0"/>
              </a:rPr>
              <a:t>: </a:t>
            </a:r>
            <a:r>
              <a:rPr lang="en-US" altLang="en-US" sz="1100" b="1" dirty="0" smtClean="0">
                <a:latin typeface="Arial" panose="020B0604020202020204" pitchFamily="34" charset="0"/>
                <a:cs typeface="Arial" panose="020B0604020202020204" pitchFamily="34" charset="0"/>
              </a:rPr>
              <a:t>$</a:t>
            </a:r>
            <a:r>
              <a:rPr lang="en-US" altLang="en-US" sz="1100" b="1" dirty="0" smtClean="0">
                <a:latin typeface="Arial" panose="020B0604020202020204" pitchFamily="34" charset="0"/>
                <a:cs typeface="Arial" panose="020B0604020202020204" pitchFamily="34" charset="0"/>
              </a:rPr>
              <a:t>14.00 </a:t>
            </a:r>
            <a:r>
              <a:rPr lang="en-US" altLang="en-US" sz="1100" b="1" dirty="0">
                <a:latin typeface="Arial" panose="020B0604020202020204" pitchFamily="34" charset="0"/>
                <a:cs typeface="Arial" panose="020B0604020202020204" pitchFamily="34" charset="0"/>
              </a:rPr>
              <a:t>per set Including Proper Branding and </a:t>
            </a:r>
            <a:r>
              <a:rPr lang="en-US" altLang="en-US" sz="1100" b="1" dirty="0" smtClean="0">
                <a:latin typeface="Arial" panose="020B0604020202020204" pitchFamily="34" charset="0"/>
                <a:cs typeface="Arial" panose="020B0604020202020204" pitchFamily="34" charset="0"/>
              </a:rPr>
              <a:t>Packaging. </a:t>
            </a:r>
            <a:br>
              <a:rPr lang="en-US" altLang="en-US" sz="1100" b="1" dirty="0">
                <a:latin typeface="Arial" panose="020B0604020202020204" pitchFamily="34" charset="0"/>
                <a:cs typeface="Arial" panose="020B0604020202020204" pitchFamily="34" charset="0"/>
              </a:rPr>
            </a:br>
            <a:r>
              <a:rPr lang="en-US" altLang="en-US" sz="1100" b="1" dirty="0">
                <a:latin typeface="Arial" panose="020B0604020202020204" pitchFamily="34" charset="0"/>
                <a:cs typeface="Arial" panose="020B0604020202020204" pitchFamily="34" charset="0"/>
              </a:rPr>
              <a:t>MOQ: 50 </a:t>
            </a:r>
            <a:r>
              <a:rPr lang="en-US" altLang="en-US" sz="1100" b="1" dirty="0" smtClean="0">
                <a:latin typeface="Arial" panose="020B0604020202020204" pitchFamily="34" charset="0"/>
                <a:cs typeface="Arial" panose="020B0604020202020204" pitchFamily="34" charset="0"/>
              </a:rPr>
              <a:t>Set </a:t>
            </a:r>
            <a:r>
              <a:rPr lang="en-US" altLang="en-US" sz="1100" b="1" dirty="0" smtClean="0">
                <a:latin typeface="Arial" panose="020B0604020202020204" pitchFamily="34" charset="0"/>
                <a:cs typeface="Arial" panose="020B0604020202020204" pitchFamily="34" charset="0"/>
              </a:rPr>
              <a:t>in each style &amp; </a:t>
            </a:r>
            <a:r>
              <a:rPr lang="en-US" altLang="en-US" sz="1100" b="1" dirty="0" err="1" smtClean="0">
                <a:latin typeface="Arial" panose="020B0604020202020204" pitchFamily="34" charset="0"/>
                <a:cs typeface="Arial" panose="020B0604020202020204" pitchFamily="34" charset="0"/>
              </a:rPr>
              <a:t>colour</a:t>
            </a:r>
            <a:br>
              <a:rPr lang="en-IN" sz="1100" dirty="0" smtClean="0">
                <a:latin typeface="Arial" panose="020B0604020202020204" pitchFamily="34" charset="0"/>
                <a:cs typeface="Arial" panose="020B0604020202020204" pitchFamily="34" charset="0"/>
              </a:rPr>
            </a:br>
            <a:r>
              <a:rPr lang="en-IN" sz="1100" b="1" dirty="0" smtClean="0">
                <a:latin typeface="Arial" panose="020B0604020202020204" pitchFamily="34" charset="0"/>
                <a:cs typeface="Arial" panose="020B0604020202020204" pitchFamily="34" charset="0"/>
              </a:rPr>
              <a:t>Knight Rider is our own brand and we can provide you the same if required. </a:t>
            </a:r>
            <a:br>
              <a:rPr lang="en-IN" sz="1200" dirty="0" smtClean="0"/>
            </a:br>
            <a:endParaRPr lang="en-IN"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4844"/>
            <a:ext cx="10058400" cy="1450757"/>
          </a:xfrm>
        </p:spPr>
        <p:txBody>
          <a:bodyPr>
            <a:noAutofit/>
          </a:bodyPr>
          <a:lstStyle/>
          <a:p>
            <a:r>
              <a:rPr lang="en-US" sz="1100" b="1" dirty="0">
                <a:latin typeface="Arial" panose="020B0604020202020204" pitchFamily="34" charset="0"/>
                <a:cs typeface="Arial" panose="020B0604020202020204" pitchFamily="34" charset="0"/>
              </a:rPr>
              <a:t>Travel Boot-0012 </a:t>
            </a:r>
            <a:br>
              <a:rPr lang="en-US" sz="1100" dirty="0">
                <a:latin typeface="Arial" panose="020B0604020202020204" pitchFamily="34" charset="0"/>
                <a:cs typeface="Arial" panose="020B0604020202020204" pitchFamily="34" charset="0"/>
              </a:rPr>
            </a:br>
            <a:r>
              <a:rPr lang="en-US" sz="1100" dirty="0">
                <a:latin typeface="Arial" panose="020B0604020202020204" pitchFamily="34" charset="0"/>
                <a:cs typeface="Arial" panose="020B0604020202020204" pitchFamily="34" charset="0"/>
              </a:rPr>
              <a:t>Durable and strong 1000 Denier, </a:t>
            </a:r>
            <a:r>
              <a:rPr lang="en-US" altLang="en-US" sz="1100" dirty="0">
                <a:latin typeface="Arial" panose="020B0604020202020204" pitchFamily="34" charset="0"/>
                <a:cs typeface="Arial" panose="020B0604020202020204" pitchFamily="34" charset="0"/>
              </a:rPr>
              <a:t>Ballistic nylon outer protection </a:t>
            </a:r>
            <a:r>
              <a:rPr lang="en-US" sz="1100" dirty="0">
                <a:latin typeface="Arial" panose="020B0604020202020204" pitchFamily="34" charset="0"/>
                <a:cs typeface="Arial" panose="020B0604020202020204" pitchFamily="34" charset="0"/>
              </a:rPr>
              <a:t>with dense foam inner and nylon lining for comfort</a:t>
            </a:r>
            <a:br>
              <a:rPr lang="en-US" sz="1100" dirty="0">
                <a:latin typeface="Arial" panose="020B0604020202020204" pitchFamily="34" charset="0"/>
                <a:cs typeface="Arial" panose="020B0604020202020204" pitchFamily="34" charset="0"/>
              </a:rPr>
            </a:br>
            <a:r>
              <a:rPr lang="en-US" altLang="en-US" sz="1100" dirty="0">
                <a:latin typeface="Arial" panose="020B0604020202020204" pitchFamily="34" charset="0"/>
                <a:cs typeface="Arial" panose="020B0604020202020204" pitchFamily="34" charset="0"/>
              </a:rPr>
              <a:t>protective </a:t>
            </a:r>
            <a:r>
              <a:rPr lang="en-US" altLang="en-US" sz="1100" dirty="0" err="1">
                <a:latin typeface="Arial" panose="020B0604020202020204" pitchFamily="34" charset="0"/>
                <a:cs typeface="Arial" panose="020B0604020202020204" pitchFamily="34" charset="0"/>
              </a:rPr>
              <a:t>microfibre</a:t>
            </a:r>
            <a:r>
              <a:rPr lang="en-US" altLang="en-US" sz="1100" dirty="0">
                <a:latin typeface="Arial" panose="020B0604020202020204" pitchFamily="34" charset="0"/>
                <a:cs typeface="Arial" panose="020B0604020202020204" pitchFamily="34" charset="0"/>
              </a:rPr>
              <a:t> bottom layer shields against cuts to the pastern area.</a:t>
            </a:r>
            <a:br>
              <a:rPr lang="en-US" altLang="en-US" sz="1100" dirty="0">
                <a:latin typeface="Arial" panose="020B0604020202020204" pitchFamily="34" charset="0"/>
                <a:cs typeface="Arial" panose="020B0604020202020204" pitchFamily="34" charset="0"/>
              </a:rPr>
            </a:br>
            <a:r>
              <a:rPr lang="en-US" altLang="en-US" sz="1100" dirty="0">
                <a:latin typeface="Arial" panose="020B0604020202020204" pitchFamily="34" charset="0"/>
                <a:cs typeface="Arial" panose="020B0604020202020204" pitchFamily="34" charset="0"/>
              </a:rPr>
              <a:t>Filling draws away moisture and sweat quick dry lining</a:t>
            </a:r>
            <a:br>
              <a:rPr lang="en-US" altLang="en-US" sz="1100" dirty="0">
                <a:latin typeface="Arial" panose="020B0604020202020204" pitchFamily="34" charset="0"/>
                <a:cs typeface="Arial" panose="020B0604020202020204" pitchFamily="34" charset="0"/>
              </a:rPr>
            </a:br>
            <a:r>
              <a:rPr lang="en-US" altLang="en-US" sz="1100" dirty="0">
                <a:latin typeface="Arial" panose="020B0604020202020204" pitchFamily="34" charset="0"/>
                <a:cs typeface="Arial" panose="020B0604020202020204" pitchFamily="34" charset="0"/>
              </a:rPr>
              <a:t>Easy to put on and take off with secure Velcro straps</a:t>
            </a:r>
            <a:br>
              <a:rPr lang="en-US" altLang="en-US" sz="1100" dirty="0">
                <a:latin typeface="Arial" panose="020B0604020202020204" pitchFamily="34" charset="0"/>
                <a:cs typeface="Arial" panose="020B0604020202020204" pitchFamily="34" charset="0"/>
              </a:rPr>
            </a:br>
            <a:r>
              <a:rPr lang="en-US" altLang="en-US" sz="1100" dirty="0">
                <a:latin typeface="Arial" panose="020B0604020202020204" pitchFamily="34" charset="0"/>
                <a:cs typeface="Arial" panose="020B0604020202020204" pitchFamily="34" charset="0"/>
              </a:rPr>
              <a:t>Set includes 4 boots (2 x front and 2 x hind)</a:t>
            </a:r>
            <a:br>
              <a:rPr lang="en-US" altLang="en-US" sz="1100" dirty="0">
                <a:latin typeface="Arial" panose="020B0604020202020204" pitchFamily="34" charset="0"/>
                <a:cs typeface="Arial" panose="020B0604020202020204" pitchFamily="34" charset="0"/>
              </a:rPr>
            </a:br>
            <a:r>
              <a:rPr lang="en-US" altLang="en-US" sz="1100" b="1" dirty="0">
                <a:latin typeface="Arial" panose="020B0604020202020204" pitchFamily="34" charset="0"/>
                <a:cs typeface="Arial" panose="020B0604020202020204" pitchFamily="34" charset="0"/>
              </a:rPr>
              <a:t>Price Fob Mumbai Port, India: $</a:t>
            </a:r>
            <a:r>
              <a:rPr lang="en-US" altLang="en-US" sz="1100" b="1" dirty="0" smtClean="0">
                <a:latin typeface="Arial" panose="020B0604020202020204" pitchFamily="34" charset="0"/>
                <a:cs typeface="Arial" panose="020B0604020202020204" pitchFamily="34" charset="0"/>
              </a:rPr>
              <a:t>16.50 </a:t>
            </a:r>
            <a:r>
              <a:rPr lang="en-US" altLang="en-US" sz="1100" b="1" dirty="0">
                <a:latin typeface="Arial" panose="020B0604020202020204" pitchFamily="34" charset="0"/>
                <a:cs typeface="Arial" panose="020B0604020202020204" pitchFamily="34" charset="0"/>
              </a:rPr>
              <a:t>per set Including Proper Branding and Packaging. </a:t>
            </a:r>
            <a:br>
              <a:rPr lang="en-US" altLang="en-US" sz="1100" b="1" dirty="0">
                <a:latin typeface="Arial" panose="020B0604020202020204" pitchFamily="34" charset="0"/>
                <a:cs typeface="Arial" panose="020B0604020202020204" pitchFamily="34" charset="0"/>
              </a:rPr>
            </a:br>
            <a:r>
              <a:rPr lang="en-US" altLang="en-US" sz="1100" b="1" dirty="0">
                <a:latin typeface="Arial" panose="020B0604020202020204" pitchFamily="34" charset="0"/>
                <a:cs typeface="Arial" panose="020B0604020202020204" pitchFamily="34" charset="0"/>
              </a:rPr>
              <a:t>MOQ: 50 Set in each style &amp; </a:t>
            </a:r>
            <a:r>
              <a:rPr lang="en-US" altLang="en-US" sz="1100" b="1" dirty="0" err="1" smtClean="0">
                <a:latin typeface="Arial" panose="020B0604020202020204" pitchFamily="34" charset="0"/>
                <a:cs typeface="Arial" panose="020B0604020202020204" pitchFamily="34" charset="0"/>
              </a:rPr>
              <a:t>colour</a:t>
            </a:r>
            <a:r>
              <a:rPr lang="en-US" altLang="en-US" sz="1100" b="1" dirty="0" smtClean="0">
                <a:latin typeface="Arial" panose="020B0604020202020204" pitchFamily="34" charset="0"/>
                <a:cs typeface="Arial" panose="020B0604020202020204" pitchFamily="34" charset="0"/>
              </a:rPr>
              <a:t>.</a:t>
            </a:r>
            <a:endParaRPr lang="en-IN" sz="1200"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76811" y="1793976"/>
            <a:ext cx="3976741" cy="449468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300" b="1" dirty="0" smtClean="0">
                <a:latin typeface="Arial" panose="020B0604020202020204" pitchFamily="34" charset="0"/>
                <a:cs typeface="Arial" panose="020B0604020202020204" pitchFamily="34" charset="0"/>
              </a:rPr>
              <a:t>Travel </a:t>
            </a:r>
            <a:r>
              <a:rPr lang="en-US" sz="1300" b="1" dirty="0">
                <a:latin typeface="Arial" panose="020B0604020202020204" pitchFamily="34" charset="0"/>
                <a:cs typeface="Arial" panose="020B0604020202020204" pitchFamily="34" charset="0"/>
              </a:rPr>
              <a:t>Boot-0012 </a:t>
            </a:r>
            <a:br>
              <a:rPr lang="en-US" sz="1200" dirty="0" smtClean="0">
                <a:latin typeface="Arial" panose="020B0604020202020204" pitchFamily="34" charset="0"/>
                <a:cs typeface="Arial" panose="020B0604020202020204" pitchFamily="34" charset="0"/>
              </a:rPr>
            </a:br>
            <a:r>
              <a:rPr lang="en-US" sz="1200" dirty="0" smtClean="0">
                <a:latin typeface="Arial" panose="020B0604020202020204" pitchFamily="34" charset="0"/>
                <a:cs typeface="Arial" panose="020B0604020202020204" pitchFamily="34" charset="0"/>
              </a:rPr>
              <a:t>Durable </a:t>
            </a:r>
            <a:r>
              <a:rPr lang="en-US" sz="1200" dirty="0">
                <a:latin typeface="Arial" panose="020B0604020202020204" pitchFamily="34" charset="0"/>
                <a:cs typeface="Arial" panose="020B0604020202020204" pitchFamily="34" charset="0"/>
              </a:rPr>
              <a:t>and strong 1000 Denier, </a:t>
            </a:r>
            <a:r>
              <a:rPr lang="en-US" altLang="en-US" sz="1200" dirty="0">
                <a:latin typeface="Arial" panose="020B0604020202020204" pitchFamily="34" charset="0"/>
                <a:cs typeface="Arial" panose="020B0604020202020204" pitchFamily="34" charset="0"/>
              </a:rPr>
              <a:t>Ballistic nylon outer protection </a:t>
            </a:r>
            <a:r>
              <a:rPr lang="en-US" sz="1200" dirty="0">
                <a:latin typeface="Arial" panose="020B0604020202020204" pitchFamily="34" charset="0"/>
                <a:cs typeface="Arial" panose="020B0604020202020204" pitchFamily="34" charset="0"/>
              </a:rPr>
              <a:t>with dense foam inner and nylon lining for comfort</a:t>
            </a:r>
            <a:br>
              <a:rPr 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protective </a:t>
            </a:r>
            <a:r>
              <a:rPr lang="en-US" altLang="en-US" sz="1200" dirty="0" err="1">
                <a:latin typeface="Arial" panose="020B0604020202020204" pitchFamily="34" charset="0"/>
                <a:cs typeface="Arial" panose="020B0604020202020204" pitchFamily="34" charset="0"/>
              </a:rPr>
              <a:t>microfibre</a:t>
            </a:r>
            <a:r>
              <a:rPr lang="en-US" altLang="en-US" sz="1200" dirty="0">
                <a:latin typeface="Arial" panose="020B0604020202020204" pitchFamily="34" charset="0"/>
                <a:cs typeface="Arial" panose="020B0604020202020204" pitchFamily="34" charset="0"/>
              </a:rPr>
              <a:t> bottom layer shields against cuts to the pastern area.</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Filling draws away moisture and sweat quick dry lining</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Easy to put on and take off with secure Velcro straps</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Set includes 4 boots (2 x front and 2 x hind)</a:t>
            </a:r>
            <a:br>
              <a:rPr lang="en-US" altLang="en-US" sz="1200" dirty="0">
                <a:latin typeface="Arial" panose="020B0604020202020204" pitchFamily="34" charset="0"/>
                <a:cs typeface="Arial" panose="020B0604020202020204" pitchFamily="34" charset="0"/>
              </a:rPr>
            </a:br>
            <a:r>
              <a:rPr lang="en-US" altLang="en-US" sz="1200" b="1" dirty="0">
                <a:latin typeface="Arial" panose="020B0604020202020204" pitchFamily="34" charset="0"/>
                <a:cs typeface="Arial" panose="020B0604020202020204" pitchFamily="34" charset="0"/>
              </a:rPr>
              <a:t>Price Fob Mumbai Port, India: $16.50 per set Including Proper Branding and Packaging. </a:t>
            </a:r>
            <a:br>
              <a:rPr lang="en-US" altLang="en-US" sz="1200" b="1" dirty="0">
                <a:latin typeface="Arial" panose="020B0604020202020204" pitchFamily="34" charset="0"/>
                <a:cs typeface="Arial" panose="020B0604020202020204" pitchFamily="34" charset="0"/>
              </a:rPr>
            </a:br>
            <a:r>
              <a:rPr lang="en-US" altLang="en-US" sz="1200" b="1" dirty="0">
                <a:latin typeface="Arial" panose="020B0604020202020204" pitchFamily="34" charset="0"/>
                <a:cs typeface="Arial" panose="020B0604020202020204" pitchFamily="34" charset="0"/>
              </a:rPr>
              <a:t>MOQ: 50 Set in each style &amp; </a:t>
            </a:r>
            <a:r>
              <a:rPr lang="en-US" altLang="en-US" sz="1200" b="1" dirty="0" err="1">
                <a:latin typeface="Arial" panose="020B0604020202020204" pitchFamily="34" charset="0"/>
                <a:cs typeface="Arial" panose="020B0604020202020204" pitchFamily="34" charset="0"/>
              </a:rPr>
              <a:t>colour</a:t>
            </a:r>
            <a:r>
              <a:rPr lang="en-US" altLang="en-US" sz="1200" b="1" dirty="0">
                <a:latin typeface="Arial" panose="020B0604020202020204" pitchFamily="34" charset="0"/>
                <a:cs typeface="Arial" panose="020B0604020202020204" pitchFamily="34" charset="0"/>
              </a:rPr>
              <a:t>.</a:t>
            </a:r>
            <a:br>
              <a:rPr lang="en-US" altLang="en-US" sz="1200" b="1" dirty="0" smtClean="0">
                <a:latin typeface="Arial" panose="020B0604020202020204" pitchFamily="34" charset="0"/>
                <a:cs typeface="Arial" panose="020B0604020202020204" pitchFamily="34" charset="0"/>
              </a:rPr>
            </a:br>
            <a:endParaRPr lang="en-IN" sz="1200"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58847" y="1789117"/>
            <a:ext cx="3996301" cy="45167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200" b="1" dirty="0">
                <a:latin typeface="Arial" panose="020B0604020202020204" pitchFamily="34" charset="0"/>
                <a:cs typeface="Arial" panose="020B0604020202020204" pitchFamily="34" charset="0"/>
              </a:rPr>
              <a:t>Travel Boot-0012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Durable and strong 1000 Denier, </a:t>
            </a:r>
            <a:r>
              <a:rPr lang="en-US" altLang="en-US" sz="1200" dirty="0">
                <a:latin typeface="Arial" panose="020B0604020202020204" pitchFamily="34" charset="0"/>
                <a:cs typeface="Arial" panose="020B0604020202020204" pitchFamily="34" charset="0"/>
              </a:rPr>
              <a:t>Ballistic nylon outer protection </a:t>
            </a:r>
            <a:r>
              <a:rPr lang="en-US" sz="1200" dirty="0">
                <a:latin typeface="Arial" panose="020B0604020202020204" pitchFamily="34" charset="0"/>
                <a:cs typeface="Arial" panose="020B0604020202020204" pitchFamily="34" charset="0"/>
              </a:rPr>
              <a:t>with dense foam inner and nylon lining for comfort</a:t>
            </a:r>
            <a:br>
              <a:rPr 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protective </a:t>
            </a:r>
            <a:r>
              <a:rPr lang="en-US" altLang="en-US" sz="1200" dirty="0" err="1">
                <a:latin typeface="Arial" panose="020B0604020202020204" pitchFamily="34" charset="0"/>
                <a:cs typeface="Arial" panose="020B0604020202020204" pitchFamily="34" charset="0"/>
              </a:rPr>
              <a:t>microfibre</a:t>
            </a:r>
            <a:r>
              <a:rPr lang="en-US" altLang="en-US" sz="1200" dirty="0">
                <a:latin typeface="Arial" panose="020B0604020202020204" pitchFamily="34" charset="0"/>
                <a:cs typeface="Arial" panose="020B0604020202020204" pitchFamily="34" charset="0"/>
              </a:rPr>
              <a:t> bottom layer shields against cuts to the pastern area.</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Filling draws away moisture and sweat quick dry lining</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Easy to put on and take off with secure Velcro straps</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Set includes 4 boots (2 x front and 2 x hind)</a:t>
            </a:r>
            <a:br>
              <a:rPr lang="en-US" altLang="en-US" sz="1200" dirty="0">
                <a:latin typeface="Arial" panose="020B0604020202020204" pitchFamily="34" charset="0"/>
                <a:cs typeface="Arial" panose="020B0604020202020204" pitchFamily="34" charset="0"/>
              </a:rPr>
            </a:br>
            <a:r>
              <a:rPr lang="en-US" altLang="en-US" sz="1200" b="1" dirty="0">
                <a:latin typeface="Arial" panose="020B0604020202020204" pitchFamily="34" charset="0"/>
                <a:cs typeface="Arial" panose="020B0604020202020204" pitchFamily="34" charset="0"/>
              </a:rPr>
              <a:t>Price Fob Mumbai Port, India: $16.50 per set Including Proper Branding and Packaging. </a:t>
            </a:r>
            <a:br>
              <a:rPr lang="en-US" altLang="en-US" sz="1200" b="1" dirty="0">
                <a:latin typeface="Arial" panose="020B0604020202020204" pitchFamily="34" charset="0"/>
                <a:cs typeface="Arial" panose="020B0604020202020204" pitchFamily="34" charset="0"/>
              </a:rPr>
            </a:br>
            <a:r>
              <a:rPr lang="en-US" altLang="en-US" sz="1200" b="1" dirty="0">
                <a:latin typeface="Arial" panose="020B0604020202020204" pitchFamily="34" charset="0"/>
                <a:cs typeface="Arial" panose="020B0604020202020204" pitchFamily="34" charset="0"/>
              </a:rPr>
              <a:t>MOQ: 50 Set in each style &amp; </a:t>
            </a:r>
            <a:r>
              <a:rPr lang="en-US" altLang="en-US" sz="1200" b="1" dirty="0" err="1">
                <a:latin typeface="Arial" panose="020B0604020202020204" pitchFamily="34" charset="0"/>
                <a:cs typeface="Arial" panose="020B0604020202020204" pitchFamily="34" charset="0"/>
              </a:rPr>
              <a:t>colour</a:t>
            </a:r>
            <a:r>
              <a:rPr lang="en-US" altLang="en-US" sz="1200" b="1" dirty="0">
                <a:latin typeface="Arial" panose="020B0604020202020204" pitchFamily="34" charset="0"/>
                <a:cs typeface="Arial" panose="020B0604020202020204" pitchFamily="34" charset="0"/>
              </a:rPr>
              <a:t>.</a:t>
            </a:r>
            <a:br>
              <a:rPr lang="en-US" altLang="en-US" sz="1200" b="1" dirty="0" smtClean="0">
                <a:latin typeface="Arial" panose="020B0604020202020204" pitchFamily="34" charset="0"/>
                <a:cs typeface="Arial" panose="020B0604020202020204" pitchFamily="34" charset="0"/>
              </a:rPr>
            </a:br>
            <a:endParaRPr lang="en-IN" sz="1200"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11284" y="1871619"/>
            <a:ext cx="3893067" cy="44001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4114801" y="1798528"/>
            <a:ext cx="3528204" cy="4537137"/>
          </a:xfrm>
        </p:spPr>
      </p:pic>
      <p:sp>
        <p:nvSpPr>
          <p:cNvPr id="8" name="Rectangle 7"/>
          <p:cNvSpPr/>
          <p:nvPr/>
        </p:nvSpPr>
        <p:spPr>
          <a:xfrm>
            <a:off x="122845" y="0"/>
            <a:ext cx="10289237" cy="1569660"/>
          </a:xfrm>
          <a:prstGeom prst="rect">
            <a:avLst/>
          </a:prstGeom>
        </p:spPr>
        <p:txBody>
          <a:bodyPr wrap="square">
            <a:spAutoFit/>
          </a:bodyPr>
          <a:lstStyle/>
          <a:p>
            <a:r>
              <a:rPr lang="en-US" sz="1200" b="1" dirty="0">
                <a:latin typeface="Arial" panose="020B0604020202020204" pitchFamily="34" charset="0"/>
                <a:cs typeface="Arial" panose="020B0604020202020204" pitchFamily="34" charset="0"/>
              </a:rPr>
              <a:t>Travel Boot-0012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Durable and strong 1000 Denier, </a:t>
            </a:r>
            <a:r>
              <a:rPr lang="en-US" altLang="en-US" sz="1200" dirty="0">
                <a:latin typeface="Arial" panose="020B0604020202020204" pitchFamily="34" charset="0"/>
                <a:cs typeface="Arial" panose="020B0604020202020204" pitchFamily="34" charset="0"/>
              </a:rPr>
              <a:t>Ballistic nylon outer protection </a:t>
            </a:r>
            <a:r>
              <a:rPr lang="en-US" sz="1200" dirty="0">
                <a:latin typeface="Arial" panose="020B0604020202020204" pitchFamily="34" charset="0"/>
                <a:cs typeface="Arial" panose="020B0604020202020204" pitchFamily="34" charset="0"/>
              </a:rPr>
              <a:t>with dense foam inner and nylon lining for comfort</a:t>
            </a:r>
            <a:br>
              <a:rPr 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protective </a:t>
            </a:r>
            <a:r>
              <a:rPr lang="en-US" altLang="en-US" sz="1200" dirty="0" err="1">
                <a:latin typeface="Arial" panose="020B0604020202020204" pitchFamily="34" charset="0"/>
                <a:cs typeface="Arial" panose="020B0604020202020204" pitchFamily="34" charset="0"/>
              </a:rPr>
              <a:t>microfibre</a:t>
            </a:r>
            <a:r>
              <a:rPr lang="en-US" altLang="en-US" sz="1200" dirty="0">
                <a:latin typeface="Arial" panose="020B0604020202020204" pitchFamily="34" charset="0"/>
                <a:cs typeface="Arial" panose="020B0604020202020204" pitchFamily="34" charset="0"/>
              </a:rPr>
              <a:t> bottom layer shields against cuts to the pastern area.</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Filling draws away moisture and sweat quick dry lining</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Easy to put on and take off with secure Velcro straps</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Set includes 4 boots (2 x front and 2 x hind)</a:t>
            </a:r>
            <a:br>
              <a:rPr lang="en-US" altLang="en-US" sz="1200" dirty="0">
                <a:latin typeface="Arial" panose="020B0604020202020204" pitchFamily="34" charset="0"/>
                <a:cs typeface="Arial" panose="020B0604020202020204" pitchFamily="34" charset="0"/>
              </a:rPr>
            </a:br>
            <a:r>
              <a:rPr lang="en-US" altLang="en-US" sz="1200" b="1" dirty="0">
                <a:latin typeface="Arial" panose="020B0604020202020204" pitchFamily="34" charset="0"/>
                <a:cs typeface="Arial" panose="020B0604020202020204" pitchFamily="34" charset="0"/>
              </a:rPr>
              <a:t>Price Fob Mumbai Port, India: $16.50 per set Including Proper Branding and Packaging. </a:t>
            </a:r>
            <a:br>
              <a:rPr lang="en-US" altLang="en-US" sz="1200" b="1" dirty="0">
                <a:latin typeface="Arial" panose="020B0604020202020204" pitchFamily="34" charset="0"/>
                <a:cs typeface="Arial" panose="020B0604020202020204" pitchFamily="34" charset="0"/>
              </a:rPr>
            </a:br>
            <a:r>
              <a:rPr lang="en-US" altLang="en-US" sz="1200" b="1" dirty="0">
                <a:latin typeface="Arial" panose="020B0604020202020204" pitchFamily="34" charset="0"/>
                <a:cs typeface="Arial" panose="020B0604020202020204" pitchFamily="34" charset="0"/>
              </a:rPr>
              <a:t>MOQ: 50 Set in each style &amp; </a:t>
            </a:r>
            <a:r>
              <a:rPr lang="en-US" altLang="en-US" sz="1200" b="1" dirty="0" err="1">
                <a:latin typeface="Arial" panose="020B0604020202020204" pitchFamily="34" charset="0"/>
                <a:cs typeface="Arial" panose="020B0604020202020204" pitchFamily="34" charset="0"/>
              </a:rPr>
              <a:t>colour</a:t>
            </a:r>
            <a:r>
              <a:rPr lang="en-US" altLang="en-US" sz="1200" b="1" dirty="0">
                <a:latin typeface="Arial" panose="020B0604020202020204" pitchFamily="34" charset="0"/>
                <a:cs typeface="Arial" panose="020B0604020202020204" pitchFamily="34" charset="0"/>
              </a:rPr>
              <a:t>.</a:t>
            </a:r>
            <a:endParaRPr lang="en-IN"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419" y="163902"/>
            <a:ext cx="10836502" cy="1595888"/>
          </a:xfrm>
        </p:spPr>
        <p:txBody>
          <a:bodyPr>
            <a:normAutofit fontScale="90000"/>
          </a:bodyPr>
          <a:lstStyle/>
          <a:p>
            <a:r>
              <a:rPr lang="en-US" sz="1300" b="1" dirty="0">
                <a:latin typeface="Arial" panose="020B0604020202020204" pitchFamily="34" charset="0"/>
                <a:cs typeface="Arial" panose="020B0604020202020204" pitchFamily="34" charset="0"/>
              </a:rPr>
              <a:t>Travel Boot-0012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Durable and strong 1000 Denier, </a:t>
            </a:r>
            <a:r>
              <a:rPr lang="en-US" altLang="en-US" sz="1300" dirty="0">
                <a:latin typeface="Arial" panose="020B0604020202020204" pitchFamily="34" charset="0"/>
                <a:cs typeface="Arial" panose="020B0604020202020204" pitchFamily="34" charset="0"/>
              </a:rPr>
              <a:t>Ballistic nylon outer protection </a:t>
            </a:r>
            <a:r>
              <a:rPr lang="en-US" sz="1300" dirty="0">
                <a:latin typeface="Arial" panose="020B0604020202020204" pitchFamily="34" charset="0"/>
                <a:cs typeface="Arial" panose="020B0604020202020204" pitchFamily="34" charset="0"/>
              </a:rPr>
              <a:t>with dense foam inner and nylon lining for comfort</a:t>
            </a:r>
            <a:br>
              <a:rPr lang="en-US" sz="1300" dirty="0">
                <a:latin typeface="Arial" panose="020B0604020202020204" pitchFamily="34" charset="0"/>
                <a:cs typeface="Arial" panose="020B0604020202020204" pitchFamily="34" charset="0"/>
              </a:rPr>
            </a:br>
            <a:r>
              <a:rPr lang="en-US" altLang="en-US" sz="1300" dirty="0">
                <a:latin typeface="Arial" panose="020B0604020202020204" pitchFamily="34" charset="0"/>
                <a:cs typeface="Arial" panose="020B0604020202020204" pitchFamily="34" charset="0"/>
              </a:rPr>
              <a:t>protective </a:t>
            </a:r>
            <a:r>
              <a:rPr lang="en-US" altLang="en-US" sz="1300" dirty="0" err="1">
                <a:latin typeface="Arial" panose="020B0604020202020204" pitchFamily="34" charset="0"/>
                <a:cs typeface="Arial" panose="020B0604020202020204" pitchFamily="34" charset="0"/>
              </a:rPr>
              <a:t>microfibre</a:t>
            </a:r>
            <a:r>
              <a:rPr lang="en-US" altLang="en-US" sz="1300" dirty="0">
                <a:latin typeface="Arial" panose="020B0604020202020204" pitchFamily="34" charset="0"/>
                <a:cs typeface="Arial" panose="020B0604020202020204" pitchFamily="34" charset="0"/>
              </a:rPr>
              <a:t> bottom layer shields against cuts to the pastern area.</a:t>
            </a:r>
            <a:br>
              <a:rPr lang="en-US" altLang="en-US" sz="1300" dirty="0">
                <a:latin typeface="Arial" panose="020B0604020202020204" pitchFamily="34" charset="0"/>
                <a:cs typeface="Arial" panose="020B0604020202020204" pitchFamily="34" charset="0"/>
              </a:rPr>
            </a:br>
            <a:r>
              <a:rPr lang="en-US" altLang="en-US" sz="1300" dirty="0">
                <a:latin typeface="Arial" panose="020B0604020202020204" pitchFamily="34" charset="0"/>
                <a:cs typeface="Arial" panose="020B0604020202020204" pitchFamily="34" charset="0"/>
              </a:rPr>
              <a:t>Filling draws away moisture and sweat quick dry lining</a:t>
            </a:r>
            <a:br>
              <a:rPr lang="en-US" altLang="en-US" sz="1300" dirty="0">
                <a:latin typeface="Arial" panose="020B0604020202020204" pitchFamily="34" charset="0"/>
                <a:cs typeface="Arial" panose="020B0604020202020204" pitchFamily="34" charset="0"/>
              </a:rPr>
            </a:br>
            <a:r>
              <a:rPr lang="en-US" altLang="en-US" sz="1300" dirty="0">
                <a:latin typeface="Arial" panose="020B0604020202020204" pitchFamily="34" charset="0"/>
                <a:cs typeface="Arial" panose="020B0604020202020204" pitchFamily="34" charset="0"/>
              </a:rPr>
              <a:t>Easy to put on and take off with secure Velcro straps</a:t>
            </a:r>
            <a:br>
              <a:rPr lang="en-US" altLang="en-US" sz="1300" dirty="0">
                <a:latin typeface="Arial" panose="020B0604020202020204" pitchFamily="34" charset="0"/>
                <a:cs typeface="Arial" panose="020B0604020202020204" pitchFamily="34" charset="0"/>
              </a:rPr>
            </a:br>
            <a:r>
              <a:rPr lang="en-US" altLang="en-US" sz="1300" dirty="0">
                <a:latin typeface="Arial" panose="020B0604020202020204" pitchFamily="34" charset="0"/>
                <a:cs typeface="Arial" panose="020B0604020202020204" pitchFamily="34" charset="0"/>
              </a:rPr>
              <a:t>Set includes 4 boots (2 x front and 2 x hind)</a:t>
            </a:r>
            <a:br>
              <a:rPr lang="en-US" altLang="en-US" sz="1300" dirty="0">
                <a:latin typeface="Arial" panose="020B0604020202020204" pitchFamily="34" charset="0"/>
                <a:cs typeface="Arial" panose="020B0604020202020204" pitchFamily="34" charset="0"/>
              </a:rPr>
            </a:br>
            <a:r>
              <a:rPr lang="en-US" altLang="en-US" sz="1400" b="1" dirty="0">
                <a:latin typeface="Arial" panose="020B0604020202020204" pitchFamily="34" charset="0"/>
                <a:cs typeface="Arial" panose="020B0604020202020204" pitchFamily="34" charset="0"/>
              </a:rPr>
              <a:t>Price Fob Mumbai Port, India: $16.50 per set Including Proper Branding and Packaging. </a:t>
            </a:r>
            <a:br>
              <a:rPr lang="en-US" altLang="en-US" sz="1400" b="1" dirty="0">
                <a:latin typeface="Arial" panose="020B0604020202020204" pitchFamily="34" charset="0"/>
                <a:cs typeface="Arial" panose="020B0604020202020204" pitchFamily="34" charset="0"/>
              </a:rPr>
            </a:br>
            <a:r>
              <a:rPr lang="en-US" altLang="en-US" sz="1400" b="1" dirty="0">
                <a:latin typeface="Arial" panose="020B0604020202020204" pitchFamily="34" charset="0"/>
                <a:cs typeface="Arial" panose="020B0604020202020204" pitchFamily="34" charset="0"/>
              </a:rPr>
              <a:t>MOQ: 50 Set in each style &amp; </a:t>
            </a:r>
            <a:r>
              <a:rPr lang="en-US" altLang="en-US" sz="1400" b="1" dirty="0" err="1">
                <a:latin typeface="Arial" panose="020B0604020202020204" pitchFamily="34" charset="0"/>
                <a:cs typeface="Arial" panose="020B0604020202020204" pitchFamily="34" charset="0"/>
              </a:rPr>
              <a:t>colour</a:t>
            </a:r>
            <a:r>
              <a:rPr lang="en-US" altLang="en-US" sz="1400" b="1">
                <a:latin typeface="Arial" panose="020B0604020202020204" pitchFamily="34" charset="0"/>
                <a:cs typeface="Arial" panose="020B0604020202020204" pitchFamily="34" charset="0"/>
              </a:rPr>
              <a:t>.</a:t>
            </a:r>
            <a:br>
              <a:rPr lang="en-US" altLang="en-US" sz="1600" b="1" dirty="0" smtClean="0">
                <a:latin typeface="Arial" panose="020B0604020202020204" pitchFamily="34" charset="0"/>
              </a:rPr>
            </a:br>
            <a:endParaRPr lang="en-IN" sz="1600" dirty="0"/>
          </a:p>
        </p:txBody>
      </p:sp>
      <p:pic>
        <p:nvPicPr>
          <p:cNvPr id="21" name="Picture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47957" y="2027811"/>
            <a:ext cx="7289341" cy="4275273"/>
          </a:xfrm>
          <a:prstGeom prst="rect">
            <a:avLst/>
          </a:prstGeom>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3002</Words>
  <Application>WPS Presentation</Application>
  <PresentationFormat>Widescreen</PresentationFormat>
  <Paragraphs>20</Paragraphs>
  <Slides>7</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vt:i4>
      </vt:variant>
    </vt:vector>
  </HeadingPairs>
  <TitlesOfParts>
    <vt:vector size="15" baseType="lpstr">
      <vt:lpstr>Arial</vt:lpstr>
      <vt:lpstr>SimSun</vt:lpstr>
      <vt:lpstr>Wingdings</vt:lpstr>
      <vt:lpstr>Calibri</vt:lpstr>
      <vt:lpstr>Microsoft YaHei</vt:lpstr>
      <vt:lpstr>Arial Unicode MS</vt:lpstr>
      <vt:lpstr>Calibri Light</vt:lpstr>
      <vt:lpstr>Retrospect</vt:lpstr>
      <vt:lpstr>PowerPoint 演示文稿</vt:lpstr>
      <vt:lpstr>PowerPoint 演示文稿</vt:lpstr>
      <vt:lpstr>Travel Boot-0012  Durable and strong 1000 Denier, Ballistic nylon outer protection with dense foam inner and nylon lining for comfort protective microfibre bottom layer shields against cuts to the pastern area. Filling draws away moisture and sweat quick dry lining Easy to put on and take off with secure Velcro straps Set includes 4 boots (2 x front and 2 x hind) Price Fob Mumbai Port, India: $16.50 per set Including Proper Branding and Packaging.  MOQ: 50 Set in each style &amp; colour.</vt:lpstr>
      <vt:lpstr>Travel Boot-0012  Durable and strong 1000 Denier, Ballistic nylon outer protection with dense foam inner and nylon lining for comfort protective microfibre bottom layer shields against cuts to the pastern area. Filling draws away moisture and sweat quick dry lining Easy to put on and take off with secure Velcro straps Set includes 4 boots (2 x front and 2 x hind) Price Fob Mumbai Port, India: $16.50 per set Including Proper Branding and Packaging.  MOQ: 50 Set in each style &amp; colour. </vt:lpstr>
      <vt:lpstr>Travel Boot-0012  Durable and strong 1000 Denier, Ballistic nylon outer protection with dense foam inner and nylon lining for comfort protective microfibre bottom layer shields against cuts to the pastern area. Filling draws away moisture and sweat quick dry lining Easy to put on and take off with secure Velcro straps Set includes 4 boots (2 x front and 2 x hind) Price Fob Mumbai Port, India: $16.50 per set Including Proper Branding and Packaging.  MOQ: 50 Set in each style &amp; colour. </vt:lpstr>
      <vt:lpstr>PowerPoint 演示文稿</vt:lpstr>
      <vt:lpstr>Travel Boot-0012  Durable and strong 1000 Denier, Ballistic nylon outer protection with dense foam inner and nylon lining for comfort protective microfibre bottom layer shields against cuts to the pastern area. Filling draws away moisture and sweat quick dry lining Easy to put on and take off with secure Velcro straps Set includes 4 boots (2 x front and 2 x hind) Price Fob Mumbai Port, India: $16.50 per set Including Proper Branding and Packaging.  MOQ: 50 Set in each style &amp; colour.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ARREOS INTERNATIONAL</dc:title>
  <dc:creator>ARREOS</dc:creator>
  <cp:lastModifiedBy>Arreos International</cp:lastModifiedBy>
  <cp:revision>67</cp:revision>
  <dcterms:created xsi:type="dcterms:W3CDTF">2021-11-18T19:50:00Z</dcterms:created>
  <dcterms:modified xsi:type="dcterms:W3CDTF">2024-06-10T07:29:20Z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E4E194DB84614EB9A1F7695E19F6A166_12</vt:lpwstr>
  </property>
  <property fmtid="{D5CDD505-2E9C-101B-9397-08002B2CF9AE}" pid="3" name="KSOProductBuildVer">
    <vt:lpwstr>1033-12.2.0.13306</vt:lpwstr>
  </property>
</Properties>
</file>