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4" r:id="rId3"/>
    <p:sldId id="294" r:id="rId4"/>
    <p:sldId id="296" r:id="rId5"/>
    <p:sldId id="276" r:id="rId6"/>
    <p:sldId id="280" r:id="rId7"/>
    <p:sldId id="278" r:id="rId8"/>
    <p:sldId id="281" r:id="rId9"/>
    <p:sldId id="284" r:id="rId10"/>
    <p:sldId id="282" r:id="rId11"/>
    <p:sldId id="283" r:id="rId12"/>
    <p:sldId id="277" r:id="rId13"/>
    <p:sldId id="275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</p:sldIdLst>
  <p:sldSz cx="9144000" cy="6858000" type="screen4x3"/>
  <p:notesSz cx="7103745" cy="1023429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1" autoAdjust="0"/>
    <p:restoredTop sz="94660"/>
  </p:normalViewPr>
  <p:slideViewPr>
    <p:cSldViewPr showGuides="1">
      <p:cViewPr varScale="1">
        <p:scale>
          <a:sx n="64" d="100"/>
          <a:sy n="64" d="100"/>
        </p:scale>
        <p:origin x="158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825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609600"/>
            <a:ext cx="3661410" cy="3810000"/>
          </a:xfrm>
        </p:spPr>
        <p:txBody>
          <a:bodyPr>
            <a:normAutofit/>
          </a:bodyPr>
          <a:lstStyle/>
          <a:p>
            <a:pPr algn="ctr"/>
            <a:br>
              <a:rPr lang="en-US" sz="1800" dirty="0"/>
            </a:b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ARREOS INTERNATIONAL</a:t>
            </a:r>
            <a:b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88/384 (3) Overseas Compound, Humanyun Bagh, Kanpur  208001, Uttar Pardesh – INDIA</a:t>
            </a:r>
            <a:b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</a:b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e-mail: info@arreosinternational.com, web: www.arreosinternational.com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2468862" y="5715000"/>
            <a:ext cx="37112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web</a:t>
            </a:r>
            <a:r>
              <a:rPr lang="en-US" b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www.arreosinternational.com</a:t>
            </a:r>
            <a:endParaRPr lang="en-US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546100"/>
            <a:ext cx="4011295" cy="3873500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52732"/>
            <a:ext cx="3733800" cy="373380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238991"/>
            <a:ext cx="4648200" cy="375045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7311" y="484665"/>
            <a:ext cx="8763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Description:  Fleece Saddle pad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Colour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  White, Black, Blue, Pink, Red, Brown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Size: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  Pony-Cob-Full  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This Saddle Pad is manufactured from Fleece Fabric High Quality Mink/Furr and 16mm Padding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(Status)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Shiny outer fabric, Girth and saddle loops Anatomically shaped, Breathable lining</a:t>
            </a:r>
            <a:br>
              <a:rPr lang="en-US" alt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Price: USD 12.00 Ex Factory </a:t>
            </a:r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04800" y="484665"/>
            <a:ext cx="8763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Description:  Quilted Ploy-Cotton Saddle pad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Colour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  White, Black, Blue, Pink, Red, Brown, Green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Size: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  Pony-Cob-Full  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Shaped Endurance Pad Real wool bottom, Pinnacle fleece saddle tree area, Synthetic suede and rugged wear leathers.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Price: USD 10.00 Ex Factory </a:t>
            </a:r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793580"/>
            <a:ext cx="4381500" cy="241337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100" y="2793580"/>
            <a:ext cx="4381500" cy="24261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81000"/>
            <a:ext cx="8839200" cy="1143000"/>
          </a:xfrm>
        </p:spPr>
        <p:txBody>
          <a:bodyPr>
            <a:no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Description: Faux Sheepskin Full Fleece Saddle pad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Colour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 Black-Pink-Blue-White,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Size: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 Full-Cob-Pony      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 quality faux sheepskin full fleece saddle pad, provides an extra soft layer between the horses back and the saddle. Choice of 5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Colours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Red, Black, White, Sky Blue, Pink.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Price: USD 14.00 Ex Factory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36" y="1716931"/>
            <a:ext cx="1383967" cy="1026269"/>
          </a:xfr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52" y="2756150"/>
            <a:ext cx="1424912" cy="111038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31" y="3886529"/>
            <a:ext cx="1409309" cy="106647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716931"/>
            <a:ext cx="5673573" cy="44153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49" y="4965950"/>
            <a:ext cx="1432139" cy="12062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421304"/>
            <a:ext cx="8763000" cy="1331296"/>
          </a:xfrm>
        </p:spPr>
        <p:txBody>
          <a:bodyPr>
            <a:noAutofit/>
          </a:bodyPr>
          <a:lstStyle/>
          <a:p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Description: Faux Sheepskin Fleece Numnah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Colour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:  Black-Pink-Blue-White-Red, Size:  Pony-Full      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 quality faux sheepskin fleece numnah, provides an extra soft layer between the horses back and the saddle. also comes with girth 2 straps to keep it in place.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Price: USD 13.00 Ex Factory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2027130"/>
            <a:ext cx="5090353" cy="41450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17" y="2027130"/>
            <a:ext cx="1121183" cy="9446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23" y="3087354"/>
            <a:ext cx="1150189" cy="8750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23" y="4038600"/>
            <a:ext cx="1150189" cy="9446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83" y="5068923"/>
            <a:ext cx="1105875" cy="102707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1" y="457200"/>
            <a:ext cx="8350428" cy="1440728"/>
          </a:xfrm>
        </p:spPr>
        <p:txBody>
          <a:bodyPr>
            <a:no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Description: Highlander Turnout Rug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 quality faux sheepskin full fleece saddle pad, provides an extra soft layer between the horses back and the saddle. Choice of 5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Colours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Red, Black, White, Sky Blue, Pink.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Size: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  All Size      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Price: USD 8.00 Ex Factory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049222"/>
            <a:ext cx="5607229" cy="257251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817072"/>
            <a:ext cx="1923145" cy="8351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981200"/>
            <a:ext cx="1885232" cy="8233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850706"/>
            <a:ext cx="1923145" cy="88309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00493" y="4513603"/>
            <a:ext cx="1504096" cy="178131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731" y="495925"/>
            <a:ext cx="8272580" cy="1257122"/>
          </a:xfrm>
        </p:spPr>
        <p:txBody>
          <a:bodyPr>
            <a:no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Description: Original Imported Sheepskin with Fleece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Numnah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Colour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:  Black-Brown, Pink-Blue-White-Red, Size:  Pony-Full      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 quality faux sheepskin fleece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numnah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provides an extra soft layer between the horses back and the saddle. also comes with girth 2 straps to keep it in place. 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Price: USD 35.00 Ex Factory </a:t>
            </a:r>
            <a:endParaRPr lang="en-IN" sz="1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88" y="1939544"/>
            <a:ext cx="2572512" cy="236298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70" y="4407198"/>
            <a:ext cx="2712130" cy="17497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874600"/>
            <a:ext cx="4629912" cy="426102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93608"/>
            <a:ext cx="8153400" cy="1238039"/>
          </a:xfrm>
        </p:spPr>
        <p:txBody>
          <a:bodyPr>
            <a:normAutofit fontScale="90000"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Description: Original Imported Sheepskin with Fleece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Numnah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Colour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:  Black-Brown, Pink-Blue-White-Red, Size:  Pony-Full      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 quality faux sheepskin fleece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numnah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, provides an extra soft layer between the horses back and the saddle. also comes with girth 2 straps to keep it in place. 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Price: USD 35.00 Ex Factory </a:t>
            </a:r>
            <a:endParaRPr lang="en-IN" sz="1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828800"/>
            <a:ext cx="4228816" cy="431824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90" y="4268144"/>
            <a:ext cx="2332078" cy="18850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51" y="1916027"/>
            <a:ext cx="2390356" cy="222143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229600" cy="1370676"/>
          </a:xfrm>
        </p:spPr>
        <p:txBody>
          <a:bodyPr>
            <a:normAutofit fontScale="90000"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Description: Original Imported Sheepskin Fleece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Numnah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Colour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:  Black-Brown, Pink-Blue-White-Red, Size:  Pony-Full      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 quality faux sheepskin fleece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numnah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, provides an extra soft layer between the horses back and the saddle. also comes with girth 2 straps to keep it in place. 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Price: USD 32.00 Ex Factory </a:t>
            </a:r>
            <a:endParaRPr lang="en-IN" sz="1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905000"/>
            <a:ext cx="4419600" cy="4220861"/>
          </a:xfrm>
        </p:spPr>
      </p:pic>
      <p:sp>
        <p:nvSpPr>
          <p:cNvPr id="6" name="Title 1"/>
          <p:cNvSpPr txBox="1"/>
          <p:nvPr/>
        </p:nvSpPr>
        <p:spPr>
          <a:xfrm>
            <a:off x="685800" y="532476"/>
            <a:ext cx="678180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IN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7968446" cy="1396668"/>
          </a:xfrm>
        </p:spPr>
        <p:txBody>
          <a:bodyPr>
            <a:normAutofit fontScale="90000"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Description: Original Sheepskin Fleece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Numnah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Colour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:  Black-Brown, Pink-Blue-White-Red, Size:  Pony-Full      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 quality faux sheepskin fleece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numnah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, provides an extra soft layer between the horses back and the saddle. also comes with girth 2 straps to keep it in place. 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Price: USD 33.00 Ex Factory </a:t>
            </a:r>
            <a:endParaRPr lang="en-IN" sz="1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943308"/>
            <a:ext cx="4343400" cy="422515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839200" cy="1549316"/>
          </a:xfrm>
        </p:spPr>
        <p:txBody>
          <a:bodyPr>
            <a:noAutofit/>
          </a:bodyPr>
          <a:lstStyle/>
          <a:p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600" b="1" dirty="0"/>
            </a:b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Description:  Quilted cotton Saddle pad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Colour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  White, Black, Blue, Pink, Red, Brown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Size: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  Pony-Full  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 quality saddle pad is cotton quilted, ideal for everyday use but stylish enough for competition.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Girth and saddle loops Anatomically shaped, Breathable lining</a:t>
            </a:r>
            <a:b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Price: USD 8.50 Ex Factory </a:t>
            </a:r>
            <a:endParaRPr lang="en-US" sz="1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2091610"/>
            <a:ext cx="4876800" cy="4080589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567" y="457200"/>
            <a:ext cx="8839200" cy="1524000"/>
          </a:xfrm>
        </p:spPr>
        <p:txBody>
          <a:bodyPr>
            <a:noAutofit/>
          </a:bodyPr>
          <a:lstStyle/>
          <a:p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Description:  Quilted cotton Saddle pad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Colour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  White, Black, Blue, Pink, Red, Brown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Size: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  Pony-Full  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 quality saddle pad is cotton quilted, ideal for everyday use but stylish enough for competition.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Girth and saddle loops Anatomically shaped, Breathable lining.</a:t>
            </a:r>
            <a:b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Price: USD 9.00 Ex Factory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225232"/>
            <a:ext cx="5334000" cy="3916101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" y="533400"/>
            <a:ext cx="8915400" cy="1524000"/>
          </a:xfrm>
        </p:spPr>
        <p:txBody>
          <a:bodyPr>
            <a:normAutofit fontScale="90000"/>
          </a:bodyPr>
          <a:lstStyle/>
          <a:p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800" b="1" dirty="0"/>
            </a:b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Description:  Quilted Cotton Saddle Pad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Colour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  White, Black, Blue, Pink, Red, Brown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Size: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  Pony-Full  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 quality saddle pad is cotton quilted, ideal for everyday use but stylish enough for competition.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Girth and saddle loops Anatomically shaped, Breathable lining.</a:t>
            </a:r>
            <a:br>
              <a:rPr lang="en-US" altLang="en-US" sz="18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Price: USD 9.00 Ex Factory </a:t>
            </a:r>
            <a:endParaRPr lang="en-IN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286000"/>
            <a:ext cx="5720719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78536"/>
            <a:ext cx="8763000" cy="1350264"/>
          </a:xfrm>
        </p:spPr>
        <p:txBody>
          <a:bodyPr>
            <a:noAutofit/>
          </a:bodyPr>
          <a:lstStyle/>
          <a:p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Description:  Quilted Satin Saddle pad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Colour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  White, Black, Blue, Pink, Red, Brown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Size: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  Pony-Full  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 quality saddle pad is cotton quilted, ideal for everyday use but stylish enough for competition.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Girth and saddle loops Anatomically shaped, Breathable lining</a:t>
            </a:r>
            <a:b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Price: USD 16.50 Ex Factory </a:t>
            </a:r>
            <a:endParaRPr lang="en-IN" sz="1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162708"/>
            <a:ext cx="6019800" cy="400918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839199" cy="1371600"/>
          </a:xfrm>
        </p:spPr>
        <p:txBody>
          <a:bodyPr>
            <a:normAutofit fontScale="90000"/>
          </a:bodyPr>
          <a:lstStyle/>
          <a:p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Description:  Quilted Satin Saddle pad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Colour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  White, Black, Blue, Pink, Red, Brown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Size: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  Pony-Full  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 quality saddle pad is cotton quilted, ideal for everyday use but stylish enough for competition.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Girth and saddle loops Anatomically shaped, Breathable lining</a:t>
            </a:r>
            <a:br>
              <a:rPr lang="en-US" altLang="en-US" sz="18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Price: USD 15.50 Ex Factory </a:t>
            </a:r>
            <a:endParaRPr lang="en-IN" sz="1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208" y="1905000"/>
            <a:ext cx="6292793" cy="4191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839200" cy="1295400"/>
          </a:xfrm>
        </p:spPr>
        <p:txBody>
          <a:bodyPr>
            <a:normAutofit fontScale="90000"/>
          </a:bodyPr>
          <a:lstStyle/>
          <a:p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Description:  Quilted Cotton Saddle pad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Colour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  White, Black, Blue, Pink, Red, Brown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Size: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  Pony-Full  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 quality saddle pad is cotton quilted, ideal for everyday use but stylish enough for competition.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Girth and saddle loops Anatomically shaped, Breathable lining.</a:t>
            </a:r>
            <a:br>
              <a:rPr lang="en-US" altLang="en-US" sz="18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Price: USD 8.50 Ex Factory </a:t>
            </a:r>
            <a:endParaRPr lang="en-IN" sz="1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244" y="1828800"/>
            <a:ext cx="6521622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839200" cy="1219200"/>
          </a:xfrm>
        </p:spPr>
        <p:txBody>
          <a:bodyPr>
            <a:normAutofit fontScale="90000"/>
          </a:bodyPr>
          <a:lstStyle/>
          <a:p>
            <a:br>
              <a:rPr lang="en-US" sz="1200" b="1" dirty="0"/>
            </a:b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Description:  Quilted Cotton With Mink Saddle pad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Colour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  White, Black, Blue, Pink, Red, Brown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Size: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  Pony-Full  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 quality saddle pad is cotton quilted, ideal for everyday use but stylish enough for competition.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Girth and saddle loops Anatomically shaped, Breathable lining.</a:t>
            </a:r>
            <a:br>
              <a:rPr lang="en-US" altLang="en-US" sz="18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Price: USD 9.00 Ex Factory </a:t>
            </a:r>
            <a:endParaRPr lang="en-IN" sz="1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630" y="1828800"/>
            <a:ext cx="6407208" cy="4267200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839200" cy="1384096"/>
          </a:xfrm>
        </p:spPr>
        <p:txBody>
          <a:bodyPr>
            <a:normAutofit fontScale="90000"/>
          </a:bodyPr>
          <a:lstStyle/>
          <a:p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Description:  Quilted Poly-Cotton Saddle pad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Colour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  White, Black, Blue, Pink, Red, Brown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Size: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  Pony-Full  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 quality saddle pad is cotton quilted, ideal for everyday use but stylish enough for competition.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Girth and saddle loops Anatomically shaped, Breathable lining</a:t>
            </a:r>
            <a:br>
              <a:rPr lang="en-US" altLang="en-US" sz="18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Price: USD 10.50 Ex Factory </a:t>
            </a:r>
            <a:endParaRPr lang="en-IN" sz="1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765096"/>
            <a:ext cx="6553200" cy="436443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991600" cy="1295400"/>
          </a:xfrm>
        </p:spPr>
        <p:txBody>
          <a:bodyPr>
            <a:no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Description:  Quilted Ploy-Satin Saddle Pad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Colour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  White, Black, Blue, Pink, Red, Brown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Size: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  Pony-Full  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 quality saddle pad is cotton quilted, ideal for everyday use but stylish enough for competition.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Shiny outer fabric, Girth and saddle loops Anatomically shaped, Breathable lining </a:t>
            </a:r>
            <a:b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Price: USD 15.00 Ex Factory </a:t>
            </a:r>
            <a:endParaRPr lang="en-IN" sz="1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380" y="1752600"/>
            <a:ext cx="6521620" cy="4343400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29652"/>
            <a:ext cx="8839200" cy="1219200"/>
          </a:xfrm>
        </p:spPr>
        <p:txBody>
          <a:bodyPr>
            <a:no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Description:  Quilted Ploy-Cotton Saddle pad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Colour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  White, Black, Blue, Pink, Red, Brown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Size: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  Pony-Full  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 quality saddle pad is cotton quilted, ideal for everyday use but stylish enough for competition.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Shiny outer fabric, Girth and saddle loops Anatomically shaped, Breathable lining</a:t>
            </a:r>
            <a:b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Price: USD 13.5.00 Ex Factory </a:t>
            </a:r>
            <a:endParaRPr lang="en-IN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362" y="1870338"/>
            <a:ext cx="6344838" cy="4225662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0</TotalTime>
  <Words>5992</Words>
  <Application>WPS Presentation</Application>
  <PresentationFormat>On-screen Show (4:3)</PresentationFormat>
  <Paragraphs>42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0" baseType="lpstr">
      <vt:lpstr>Arial</vt:lpstr>
      <vt:lpstr>SimSun</vt:lpstr>
      <vt:lpstr>Wingdings</vt:lpstr>
      <vt:lpstr>Arial Unicode MS</vt:lpstr>
      <vt:lpstr>Times New Roman</vt:lpstr>
      <vt:lpstr>Microsoft YaHei</vt:lpstr>
      <vt:lpstr>Arial Unicode MS</vt:lpstr>
      <vt:lpstr>Impact</vt:lpstr>
      <vt:lpstr>Calibri</vt:lpstr>
      <vt:lpstr>NewsPrint</vt:lpstr>
      <vt:lpstr>PowerPoint 演示文稿</vt:lpstr>
      <vt:lpstr>PowerPoint 演示文稿</vt:lpstr>
      <vt:lpstr>PowerPoint 演示文稿</vt:lpstr>
      <vt:lpstr>Description: Faux Sheepskin Full Fleece Saddle pad Colour:  Black-Pink-Blue-White, Size:  Full-Cob-Pony       A quality faux sheepskin full fleece saddle pad, provides an extra soft layer between the horses back and the saddle. Choice of 5 Colours. Red, Black, White, Sky Blue, Pink. Price: USD 14.00 Ex Factory </vt:lpstr>
      <vt:lpstr>       Description: Faux Sheepskin Fleece Numnah Colour:  Black-Pink-Blue-White-Red, Size:  Pony-Full       A quality faux sheepskin fleece numnah, provides an extra soft layer between the horses back and the saddle. also comes with girth 2 straps to keep it in place. Price: USD 13.00 Ex Factory </vt:lpstr>
      <vt:lpstr>Description: Highlander Turnout Rug A quality faux sheepskin full fleece saddle pad, provides an extra soft layer between the horses back and the saddle. Choice of 5 Colours. Red, Black, White, Sky Blue, Pink. Size:  All Size       Price: USD 8.00 Ex Factory </vt:lpstr>
      <vt:lpstr>Description: Original Imported Sheepskin with Fleece Numnah Colour:  Black-Brown, Pink-Blue-White-Red, Size:  Pony-Full       A quality faux sheepskin fleece numnah, provides an extra soft layer between the horses back and the saddle. also comes with girth 2 straps to keep it in place.  Price: USD 35.00 Ex Factory </vt:lpstr>
      <vt:lpstr>Description: Original Imported Sheepskin with Fleece Numnah Colour:  Black-Brown, Pink-Blue-White-Red, Size:  Pony-Full       A quality faux sheepskin fleece numnah, provides an extra soft layer between the horses back and the saddle. also comes with girth 2 straps to keep it in place.  Price: USD 35.00 Ex Factory </vt:lpstr>
      <vt:lpstr>Description: Original Imported Sheepskin Fleece Numnah Colour:  Black-Brown, Pink-Blue-White-Red, Size:  Pony-Full       A quality faux sheepskin fleece numnah, provides an extra soft layer between the horses back and the saddle. also comes with girth 2 straps to keep it in place.  Price: USD 32.00 Ex Factory </vt:lpstr>
      <vt:lpstr>Description: Original Sheepskin Fleece Numnah Colour:  Black-Brown, Pink-Blue-White-Red, Size:  Pony-Full       A quality faux sheepskin fleece numnah, provides an extra soft layer between the horses back and the saddle. also comes with girth 2 straps to keep it in place.  Price: USD 33.00 Ex Factory </vt:lpstr>
      <vt:lpstr>            Description:  Quilted cotton Saddle pad Colour:  White, Black, Blue, Pink, Red, Brown Size:  Pony-Full   A quality saddle pad is cotton quilted, ideal for everyday use but stylish enough for competition. Girth and saddle loops Anatomically shaped, Breathable lining Price: USD 8.50 Ex Factory </vt:lpstr>
      <vt:lpstr>            Description:  Quilted cotton Saddle pad Colour:  White, Black, Blue, Pink, Red, Brown Size:  Pony-Full   A quality saddle pad is cotton quilted, ideal for everyday use but stylish enough for competition. Girth and saddle loops Anatomically shaped, Breathable lining. Price: USD 9.00 Ex Factory </vt:lpstr>
      <vt:lpstr>            Description:  Quilted Cotton Saddle Pad Colour:  White, Black, Blue, Pink, Red, Brown Size:  Pony-Full   A quality saddle pad is cotton quilted, ideal for everyday use but stylish enough for competition. Girth and saddle loops Anatomically shaped, Breathable lining. Price: USD 9.00 Ex Factory </vt:lpstr>
      <vt:lpstr>                  Description:  Quilted Satin Saddle pad Colour:  White, Black, Blue, Pink, Red, Brown Size:  Pony-Full   A quality saddle pad is cotton quilted, ideal for everyday use but stylish enough for competition. Girth and saddle loops Anatomically shaped, Breathable lining Price: USD 16.50 Ex Factory </vt:lpstr>
      <vt:lpstr>            Description:  Quilted Satin Saddle pad Colour:  White, Black, Blue, Pink, Red, Brown Size:  Pony-Full   A quality saddle pad is cotton quilted, ideal for everyday use but stylish enough for competition. Girth and saddle loops Anatomically shaped, Breathable lining Price: USD 15.50 Ex Factory </vt:lpstr>
      <vt:lpstr>            Description:  Quilted Cotton Saddle pad Colour:  White, Black, Blue, Pink, Red, Brown Size:  Pony-Full   A quality saddle pad is cotton quilted, ideal for everyday use but stylish enough for competition. Girth and saddle loops Anatomically shaped, Breathable lining. Price: USD 8.50 Ex Factory </vt:lpstr>
      <vt:lpstr> Description:  Quilted Cotton With Mink Saddle pad Colour:  White, Black, Blue, Pink, Red, Brown Size:  Pony-Full   A quality saddle pad is cotton quilted, ideal for everyday use but stylish enough for competition. Girth and saddle loops Anatomically shaped, Breathable lining. Price: USD 9.00 Ex Factory </vt:lpstr>
      <vt:lpstr>            Description:  Quilted Poly-Cotton Saddle pad Colour:  White, Black, Blue, Pink, Red, Brown Size:  Pony-Full   A quality saddle pad is cotton quilted, ideal for everyday use but stylish enough for competition. Girth and saddle loops Anatomically shaped, Breathable lining Price: USD 10.50 Ex Factory </vt:lpstr>
      <vt:lpstr>Description:  Quilted Ploy-Satin Saddle Pad Colour:  White, Black, Blue, Pink, Red, Brown Size:  Pony-Full   A quality saddle pad is cotton quilted, ideal for everyday use but stylish enough for competition. Shiny outer fabric, Girth and saddle loops Anatomically shaped, Breathable lining  Price: USD 15.00 Ex Factory </vt:lpstr>
      <vt:lpstr>Description:  Quilted Ploy-Cotton Saddle pad Colour:  White, Black, Blue, Pink, Red, Brown Size:  Pony-Full   A quality saddle pad is cotton quilted, ideal for everyday use but stylish enough for competition. Shiny outer fabric, Girth and saddle loops Anatomically shaped, Breathable lining Price: USD 13.5.00 Ex Factory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LF-001</dc:title>
  <dc:creator>Mahir</dc:creator>
  <cp:lastModifiedBy>Arreos International</cp:lastModifiedBy>
  <cp:revision>138</cp:revision>
  <cp:lastPrinted>2023-01-04T08:36:00Z</cp:lastPrinted>
  <dcterms:created xsi:type="dcterms:W3CDTF">2006-08-16T00:00:00Z</dcterms:created>
  <dcterms:modified xsi:type="dcterms:W3CDTF">2024-06-10T07:29:10Z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BABB83EE1F9D4843BF933863C1571406_12</vt:lpwstr>
  </property>
  <property fmtid="{D5CDD505-2E9C-101B-9397-08002B2CF9AE}" pid="3" name="KSOProductBuildVer">
    <vt:lpwstr>1033-12.2.0.13306</vt:lpwstr>
  </property>
</Properties>
</file>